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notesMasterIdLst>
    <p:notesMasterId r:id="rId35"/>
  </p:notesMasterIdLst>
  <p:sldIdLst>
    <p:sldId id="975" r:id="rId2"/>
    <p:sldId id="984" r:id="rId3"/>
    <p:sldId id="1123" r:id="rId4"/>
    <p:sldId id="1119" r:id="rId5"/>
    <p:sldId id="1146" r:id="rId6"/>
    <p:sldId id="1099" r:id="rId7"/>
    <p:sldId id="1176" r:id="rId8"/>
    <p:sldId id="1141" r:id="rId9"/>
    <p:sldId id="1153" r:id="rId10"/>
    <p:sldId id="1156" r:id="rId11"/>
    <p:sldId id="1158" r:id="rId12"/>
    <p:sldId id="1157" r:id="rId13"/>
    <p:sldId id="1159" r:id="rId14"/>
    <p:sldId id="1183" r:id="rId15"/>
    <p:sldId id="1142" r:id="rId16"/>
    <p:sldId id="1179" r:id="rId17"/>
    <p:sldId id="1162" r:id="rId18"/>
    <p:sldId id="1164" r:id="rId19"/>
    <p:sldId id="1180" r:id="rId20"/>
    <p:sldId id="1166" r:id="rId21"/>
    <p:sldId id="1167" r:id="rId22"/>
    <p:sldId id="1168" r:id="rId23"/>
    <p:sldId id="1169" r:id="rId24"/>
    <p:sldId id="1173" r:id="rId25"/>
    <p:sldId id="1171" r:id="rId26"/>
    <p:sldId id="1181" r:id="rId27"/>
    <p:sldId id="1182" r:id="rId28"/>
    <p:sldId id="876" r:id="rId29"/>
    <p:sldId id="1187" r:id="rId30"/>
    <p:sldId id="1189" r:id="rId31"/>
    <p:sldId id="1186" r:id="rId32"/>
    <p:sldId id="1185" r:id="rId33"/>
    <p:sldId id="1188" r:id="rId34"/>
  </p:sldIdLst>
  <p:sldSz cx="9144000" cy="6858000" type="screen4x3"/>
  <p:notesSz cx="9144000" cy="6858000"/>
  <p:defaultTextStyle>
    <a:defPPr>
      <a:defRPr lang="zh-CN"/>
    </a:defPPr>
    <a:lvl1pPr algn="l" rtl="0" eaLnBrk="0" fontAlgn="base" hangingPunct="0">
      <a:spcBef>
        <a:spcPct val="0"/>
      </a:spcBef>
      <a:spcAft>
        <a:spcPct val="0"/>
      </a:spcAft>
      <a:defRPr sz="2400" kern="1200">
        <a:solidFill>
          <a:schemeClr val="tx1"/>
        </a:solidFill>
        <a:latin typeface="Arial" charset="0"/>
        <a:ea typeface="宋体" charset="0"/>
        <a:cs typeface="+mn-cs"/>
      </a:defRPr>
    </a:lvl1pPr>
    <a:lvl2pPr marL="457200" algn="l" rtl="0" eaLnBrk="0" fontAlgn="base" hangingPunct="0">
      <a:spcBef>
        <a:spcPct val="0"/>
      </a:spcBef>
      <a:spcAft>
        <a:spcPct val="0"/>
      </a:spcAft>
      <a:defRPr sz="2400" kern="1200">
        <a:solidFill>
          <a:schemeClr val="tx1"/>
        </a:solidFill>
        <a:latin typeface="Arial" charset="0"/>
        <a:ea typeface="宋体" charset="0"/>
        <a:cs typeface="+mn-cs"/>
      </a:defRPr>
    </a:lvl2pPr>
    <a:lvl3pPr marL="914400" algn="l" rtl="0" eaLnBrk="0" fontAlgn="base" hangingPunct="0">
      <a:spcBef>
        <a:spcPct val="0"/>
      </a:spcBef>
      <a:spcAft>
        <a:spcPct val="0"/>
      </a:spcAft>
      <a:defRPr sz="2400" kern="1200">
        <a:solidFill>
          <a:schemeClr val="tx1"/>
        </a:solidFill>
        <a:latin typeface="Arial" charset="0"/>
        <a:ea typeface="宋体" charset="0"/>
        <a:cs typeface="+mn-cs"/>
      </a:defRPr>
    </a:lvl3pPr>
    <a:lvl4pPr marL="1371600" algn="l" rtl="0" eaLnBrk="0" fontAlgn="base" hangingPunct="0">
      <a:spcBef>
        <a:spcPct val="0"/>
      </a:spcBef>
      <a:spcAft>
        <a:spcPct val="0"/>
      </a:spcAft>
      <a:defRPr sz="2400" kern="1200">
        <a:solidFill>
          <a:schemeClr val="tx1"/>
        </a:solidFill>
        <a:latin typeface="Arial" charset="0"/>
        <a:ea typeface="宋体" charset="0"/>
        <a:cs typeface="+mn-cs"/>
      </a:defRPr>
    </a:lvl4pPr>
    <a:lvl5pPr marL="1828800" algn="l" rtl="0" eaLnBrk="0" fontAlgn="base" hangingPunct="0">
      <a:spcBef>
        <a:spcPct val="0"/>
      </a:spcBef>
      <a:spcAft>
        <a:spcPct val="0"/>
      </a:spcAft>
      <a:defRPr sz="2400" kern="1200">
        <a:solidFill>
          <a:schemeClr val="tx1"/>
        </a:solidFill>
        <a:latin typeface="Arial" charset="0"/>
        <a:ea typeface="宋体" charset="0"/>
        <a:cs typeface="+mn-cs"/>
      </a:defRPr>
    </a:lvl5pPr>
    <a:lvl6pPr marL="2286000" algn="l" defTabSz="914400" rtl="0" eaLnBrk="1" latinLnBrk="0" hangingPunct="1">
      <a:defRPr sz="2400" kern="1200">
        <a:solidFill>
          <a:schemeClr val="tx1"/>
        </a:solidFill>
        <a:latin typeface="Arial" charset="0"/>
        <a:ea typeface="宋体" charset="0"/>
        <a:cs typeface="+mn-cs"/>
      </a:defRPr>
    </a:lvl6pPr>
    <a:lvl7pPr marL="2743200" algn="l" defTabSz="914400" rtl="0" eaLnBrk="1" latinLnBrk="0" hangingPunct="1">
      <a:defRPr sz="2400" kern="1200">
        <a:solidFill>
          <a:schemeClr val="tx1"/>
        </a:solidFill>
        <a:latin typeface="Arial" charset="0"/>
        <a:ea typeface="宋体" charset="0"/>
        <a:cs typeface="+mn-cs"/>
      </a:defRPr>
    </a:lvl7pPr>
    <a:lvl8pPr marL="3200400" algn="l" defTabSz="914400" rtl="0" eaLnBrk="1" latinLnBrk="0" hangingPunct="1">
      <a:defRPr sz="2400" kern="1200">
        <a:solidFill>
          <a:schemeClr val="tx1"/>
        </a:solidFill>
        <a:latin typeface="Arial" charset="0"/>
        <a:ea typeface="宋体" charset="0"/>
        <a:cs typeface="+mn-cs"/>
      </a:defRPr>
    </a:lvl8pPr>
    <a:lvl9pPr marL="3657600" algn="l" defTabSz="914400" rtl="0" eaLnBrk="1" latinLnBrk="0" hangingPunct="1">
      <a:defRPr sz="2400" kern="1200">
        <a:solidFill>
          <a:schemeClr val="tx1"/>
        </a:solidFill>
        <a:latin typeface="Arial" charset="0"/>
        <a:ea typeface="宋体" charset="0"/>
        <a:cs typeface="+mn-cs"/>
      </a:defRPr>
    </a:lvl9pPr>
  </p:defaultTextStyle>
  <p:extLst>
    <p:ext uri="{EFAFB233-063F-42B5-8137-9DF3F51BA10A}">
      <p15:sldGuideLst xmlns:p15="http://schemas.microsoft.com/office/powerpoint/2012/main">
        <p15:guide id="1" orient="horz" pos="2159" userDrawn="1">
          <p15:clr>
            <a:srgbClr val="A4A3A4"/>
          </p15:clr>
        </p15:guide>
        <p15:guide id="2" pos="280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3984"/>
    <a:srgbClr val="12357C"/>
    <a:srgbClr val="6F3898"/>
    <a:srgbClr val="93052E"/>
    <a:srgbClr val="922706"/>
    <a:srgbClr val="00FF00"/>
    <a:srgbClr val="FFFF00"/>
    <a:srgbClr val="DDDDDD"/>
    <a:srgbClr val="1325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94270" autoAdjust="0"/>
  </p:normalViewPr>
  <p:slideViewPr>
    <p:cSldViewPr snapToObjects="1">
      <p:cViewPr varScale="1">
        <p:scale>
          <a:sx n="70" d="100"/>
          <a:sy n="70" d="100"/>
        </p:scale>
        <p:origin x="1206" y="60"/>
      </p:cViewPr>
      <p:guideLst>
        <p:guide orient="horz" pos="2159"/>
        <p:guide pos="2800"/>
      </p:guideLst>
    </p:cSldViewPr>
  </p:slideViewPr>
  <p:outlineViewPr>
    <p:cViewPr>
      <p:scale>
        <a:sx n="33" d="100"/>
        <a:sy n="33" d="100"/>
      </p:scale>
      <p:origin x="0" y="-232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页眉占位符 3073"/>
          <p:cNvSpPr>
            <a:spLocks noGrp="1"/>
          </p:cNvSpPr>
          <p:nvPr>
            <p:ph type="hdr" sz="quarter"/>
          </p:nvPr>
        </p:nvSpPr>
        <p:spPr>
          <a:xfrm>
            <a:off x="0" y="0"/>
            <a:ext cx="3960813" cy="342900"/>
          </a:xfrm>
          <a:prstGeom prst="rect">
            <a:avLst/>
          </a:prstGeom>
          <a:noFill/>
          <a:ln w="9525">
            <a:noFill/>
          </a:ln>
        </p:spPr>
        <p:txBody>
          <a:bodyPr/>
          <a:lstStyle>
            <a:lvl1pPr eaLnBrk="1" hangingPunct="1">
              <a:buFont typeface="Arial" panose="020B0604020202020204" pitchFamily="34" charset="0"/>
              <a:buNone/>
              <a:defRPr sz="1200" noProof="1">
                <a:latin typeface="Arial" panose="020B0604020202020204" pitchFamily="34" charset="0"/>
                <a:ea typeface="宋体" panose="02010600030101010101" pitchFamily="2" charset="-122"/>
              </a:defRPr>
            </a:lvl1pPr>
          </a:lstStyle>
          <a:p>
            <a:pPr>
              <a:defRPr/>
            </a:pPr>
            <a:endParaRPr lang="zh-CN"/>
          </a:p>
        </p:txBody>
      </p:sp>
      <p:sp>
        <p:nvSpPr>
          <p:cNvPr id="3075" name="日期占位符 3074"/>
          <p:cNvSpPr>
            <a:spLocks noGrp="1"/>
          </p:cNvSpPr>
          <p:nvPr>
            <p:ph type="dt" idx="1"/>
          </p:nvPr>
        </p:nvSpPr>
        <p:spPr>
          <a:xfrm>
            <a:off x="5180013" y="0"/>
            <a:ext cx="3962400" cy="342900"/>
          </a:xfrm>
          <a:prstGeom prst="rect">
            <a:avLst/>
          </a:prstGeom>
          <a:noFill/>
          <a:ln w="9525">
            <a:noFill/>
          </a:ln>
        </p:spPr>
        <p:txBody>
          <a:bodyPr/>
          <a:lstStyle>
            <a:lvl1pPr algn="r" eaLnBrk="1" hangingPunct="1">
              <a:buFont typeface="Arial" panose="020B0604020202020204" pitchFamily="34" charset="0"/>
              <a:buNone/>
              <a:defRPr sz="1200" noProof="1">
                <a:latin typeface="Arial" panose="020B0604020202020204" pitchFamily="34" charset="0"/>
                <a:ea typeface="宋体" panose="02010600030101010101" pitchFamily="2" charset="-122"/>
              </a:defRPr>
            </a:lvl1pPr>
          </a:lstStyle>
          <a:p>
            <a:pPr>
              <a:defRPr/>
            </a:pPr>
            <a:endParaRPr lang="zh-CN" altLang="en-US"/>
          </a:p>
        </p:txBody>
      </p:sp>
      <p:sp>
        <p:nvSpPr>
          <p:cNvPr id="3076" name="幻灯片图像占位符 3075"/>
          <p:cNvSpPr>
            <a:spLocks noGrp="1" noRot="1" noChangeAspect="1" noChangeArrowheads="1"/>
          </p:cNvSpPr>
          <p:nvPr>
            <p:ph type="sldImg" idx="4294967295"/>
          </p:nvPr>
        </p:nvSpPr>
        <p:spPr bwMode="auto">
          <a:xfrm>
            <a:off x="2857500" y="512763"/>
            <a:ext cx="3429000" cy="2573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sp>
      <p:sp>
        <p:nvSpPr>
          <p:cNvPr id="3077" name="文本占位符 3076"/>
          <p:cNvSpPr>
            <a:spLocks noGrp="1" noRot="1" noChangeArrowheads="1"/>
          </p:cNvSpPr>
          <p:nvPr>
            <p:ph type="body" sz="quarter" idx="4294967295"/>
          </p:nvPr>
        </p:nvSpPr>
        <p:spPr bwMode="auto">
          <a:xfrm>
            <a:off x="914400" y="3257550"/>
            <a:ext cx="73152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078" name="页脚占位符 3077"/>
          <p:cNvSpPr>
            <a:spLocks noGrp="1"/>
          </p:cNvSpPr>
          <p:nvPr>
            <p:ph type="ftr" sz="quarter" idx="4"/>
          </p:nvPr>
        </p:nvSpPr>
        <p:spPr>
          <a:xfrm>
            <a:off x="0" y="6513513"/>
            <a:ext cx="3960813" cy="342900"/>
          </a:xfrm>
          <a:prstGeom prst="rect">
            <a:avLst/>
          </a:prstGeom>
          <a:noFill/>
          <a:ln w="9525">
            <a:noFill/>
          </a:ln>
        </p:spPr>
        <p:txBody>
          <a:bodyPr anchor="b"/>
          <a:lstStyle>
            <a:lvl1pPr eaLnBrk="1" hangingPunct="1">
              <a:buFont typeface="Arial" panose="020B0604020202020204" pitchFamily="34" charset="0"/>
              <a:buNone/>
              <a:defRPr sz="1200" noProof="1">
                <a:latin typeface="Arial" panose="020B0604020202020204" pitchFamily="34" charset="0"/>
                <a:ea typeface="宋体" panose="02010600030101010101" pitchFamily="2" charset="-122"/>
              </a:defRPr>
            </a:lvl1pPr>
          </a:lstStyle>
          <a:p>
            <a:pPr>
              <a:defRPr/>
            </a:pPr>
            <a:endParaRPr lang="zh-CN"/>
          </a:p>
        </p:txBody>
      </p:sp>
      <p:sp>
        <p:nvSpPr>
          <p:cNvPr id="3079" name="灯片编号占位符 3078"/>
          <p:cNvSpPr>
            <a:spLocks noGrp="1"/>
          </p:cNvSpPr>
          <p:nvPr>
            <p:ph type="sldNum" sz="quarter" idx="5"/>
          </p:nvPr>
        </p:nvSpPr>
        <p:spPr>
          <a:xfrm>
            <a:off x="5180013" y="6513513"/>
            <a:ext cx="3962400" cy="342900"/>
          </a:xfrm>
          <a:prstGeom prst="rect">
            <a:avLst/>
          </a:prstGeom>
          <a:noFill/>
          <a:ln w="9525">
            <a:noFill/>
          </a:ln>
        </p:spPr>
        <p:txBody>
          <a:bodyPr anchor="b"/>
          <a:lstStyle>
            <a:lvl1pPr algn="r" eaLnBrk="1" hangingPunct="1">
              <a:buFont typeface="Arial" panose="020B0604020202020204" pitchFamily="34" charset="0"/>
              <a:buNone/>
              <a:defRPr sz="1200" noProof="1">
                <a:latin typeface="Arial" panose="020B0604020202020204" pitchFamily="34" charset="0"/>
                <a:ea typeface="宋体" panose="02010600030101010101" pitchFamily="2" charset="-122"/>
                <a:cs typeface="+mn-ea"/>
              </a:defRPr>
            </a:lvl1pPr>
          </a:lstStyle>
          <a:p>
            <a:pPr>
              <a:defRPr/>
            </a:pPr>
            <a:fld id="{23FA24B5-160C-A14D-9489-85B9EE4EF4C2}" type="slidenum">
              <a:rPr lang="en-US" altLang="zh-CN"/>
              <a:pPr>
                <a:defRPr/>
              </a:pPr>
              <a:t>‹#›</a:t>
            </a:fld>
            <a:endParaRPr lang="zh-CN">
              <a:cs typeface="+mn-cs"/>
            </a:endParaRPr>
          </a:p>
        </p:txBody>
      </p:sp>
    </p:spTree>
    <p:extLst>
      <p:ext uri="{BB962C8B-B14F-4D97-AF65-F5344CB8AC3E}">
        <p14:creationId xmlns:p14="http://schemas.microsoft.com/office/powerpoint/2010/main" val="2497822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defRPr>
    </a:lvl1pPr>
    <a:lvl2pPr marL="457200" lvl="1"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defRPr>
    </a:lvl2pPr>
    <a:lvl3pPr marL="914400" lvl="2"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defRPr>
    </a:lvl3pPr>
    <a:lvl4pPr marL="1371600" lvl="3"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defRPr>
    </a:lvl4pPr>
    <a:lvl5pPr marL="1828800" lvl="4"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defRPr>
    </a:lvl5pPr>
    <a:lvl6pPr marL="2286000" lvl="5"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855913" y="512763"/>
            <a:ext cx="3432175" cy="2573337"/>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3FA24B5-160C-A14D-9489-85B9EE4EF4C2}" type="slidenum">
              <a:rPr lang="en-US" altLang="zh-CN" smtClean="0"/>
              <a:pPr>
                <a:defRPr/>
              </a:pPr>
              <a:t>1</a:t>
            </a:fld>
            <a:endParaRPr lang="zh-CN">
              <a:cs typeface="+mn-cs"/>
            </a:endParaRPr>
          </a:p>
        </p:txBody>
      </p:sp>
    </p:spTree>
    <p:extLst>
      <p:ext uri="{BB962C8B-B14F-4D97-AF65-F5344CB8AC3E}">
        <p14:creationId xmlns:p14="http://schemas.microsoft.com/office/powerpoint/2010/main" val="16699560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855913" y="512763"/>
            <a:ext cx="3432175" cy="2573337"/>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3FA24B5-160C-A14D-9489-85B9EE4EF4C2}" type="slidenum">
              <a:rPr lang="en-US" altLang="zh-CN" smtClean="0"/>
              <a:pPr>
                <a:defRPr/>
              </a:pPr>
              <a:t>28</a:t>
            </a:fld>
            <a:endParaRPr lang="zh-CN">
              <a:cs typeface="+mn-cs"/>
            </a:endParaRPr>
          </a:p>
        </p:txBody>
      </p:sp>
    </p:spTree>
    <p:extLst>
      <p:ext uri="{BB962C8B-B14F-4D97-AF65-F5344CB8AC3E}">
        <p14:creationId xmlns:p14="http://schemas.microsoft.com/office/powerpoint/2010/main" val="25413023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cSld name="标题幻灯片">
    <p:spTree>
      <p:nvGrpSpPr>
        <p:cNvPr id="1" name=""/>
        <p:cNvGrpSpPr/>
        <p:nvPr/>
      </p:nvGrpSpPr>
      <p:grpSpPr>
        <a:xfrm>
          <a:off x="0" y="0"/>
          <a:ext cx="0" cy="0"/>
          <a:chOff x="0" y="0"/>
          <a:chExt cx="0" cy="0"/>
        </a:xfrm>
      </p:grpSpPr>
      <p:pic>
        <p:nvPicPr>
          <p:cNvPr id="4" name="图片 2051" descr="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9350" y="3979865"/>
            <a:ext cx="2914650" cy="287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2052" descr="北方交通大学—世纪钟（校钟）"/>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748339" y="179390"/>
            <a:ext cx="842962"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2053" descr="北方交通大学—思源楼"/>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429500" y="184151"/>
            <a:ext cx="9525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2054" descr="09525834336"/>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591300" y="179390"/>
            <a:ext cx="838200"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2055" descr="19楼"/>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8382000" y="184151"/>
            <a:ext cx="7620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2056" descr="20055131012136649"/>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4867276" y="184151"/>
            <a:ext cx="881063"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0" name="标题 2049"/>
          <p:cNvSpPr>
            <a:spLocks noGrp="1"/>
          </p:cNvSpPr>
          <p:nvPr>
            <p:ph type="ctrTitle"/>
          </p:nvPr>
        </p:nvSpPr>
        <p:spPr>
          <a:xfrm>
            <a:off x="685800" y="1798640"/>
            <a:ext cx="7772400" cy="1470025"/>
          </a:xfrm>
          <a:prstGeom prst="rect">
            <a:avLst/>
          </a:prstGeom>
          <a:noFill/>
          <a:ln w="9525">
            <a:noFill/>
          </a:ln>
        </p:spPr>
        <p:txBody>
          <a:bodyPr anchor="ctr"/>
          <a:lstStyle>
            <a:lvl1pPr lvl="0">
              <a:defRPr sz="4400" kern="1200"/>
            </a:lvl1pPr>
          </a:lstStyle>
          <a:p>
            <a:pPr lvl="0"/>
            <a:r>
              <a:rPr lang="zh-CN" altLang="en-US" noProof="1"/>
              <a:t>单击此处编辑母版标题样式</a:t>
            </a:r>
          </a:p>
        </p:txBody>
      </p:sp>
      <p:sp>
        <p:nvSpPr>
          <p:cNvPr id="2051" name="副标题 2050"/>
          <p:cNvSpPr>
            <a:spLocks noGrp="1"/>
          </p:cNvSpPr>
          <p:nvPr>
            <p:ph type="subTitle" idx="1"/>
          </p:nvPr>
        </p:nvSpPr>
        <p:spPr>
          <a:xfrm>
            <a:off x="1371600" y="3957638"/>
            <a:ext cx="6400800" cy="1079500"/>
          </a:xfrm>
          <a:prstGeom prst="rect">
            <a:avLst/>
          </a:prstGeom>
          <a:noFill/>
          <a:ln w="9525">
            <a:noFill/>
          </a:ln>
        </p:spPr>
        <p:txBody>
          <a:bodyPr anchor="ctr" anchorCtr="1"/>
          <a:lstStyle>
            <a:lvl1pPr marL="0" lvl="0" indent="0" algn="ctr">
              <a:buNone/>
              <a:defRPr sz="2400" kern="1200">
                <a:solidFill>
                  <a:srgbClr val="16388A"/>
                </a:solidFill>
              </a:defRPr>
            </a:lvl1pPr>
            <a:lvl2pPr marL="457200" lvl="1" indent="-457200" algn="ctr">
              <a:buNone/>
              <a:defRPr sz="2400" kern="1200">
                <a:solidFill>
                  <a:srgbClr val="16388A"/>
                </a:solidFill>
              </a:defRPr>
            </a:lvl2pPr>
            <a:lvl3pPr marL="914400" lvl="2" indent="-914400" algn="ctr">
              <a:buNone/>
              <a:defRPr sz="2400" kern="1200">
                <a:solidFill>
                  <a:srgbClr val="16388A"/>
                </a:solidFill>
              </a:defRPr>
            </a:lvl3pPr>
            <a:lvl4pPr marL="1371600" lvl="3" indent="-1371600" algn="ctr">
              <a:buNone/>
              <a:defRPr sz="2400" kern="1200">
                <a:solidFill>
                  <a:srgbClr val="16388A"/>
                </a:solidFill>
              </a:defRPr>
            </a:lvl4pPr>
            <a:lvl5pPr marL="1828800" lvl="4" indent="-1828800" algn="ctr">
              <a:buNone/>
              <a:defRPr sz="2400" kern="1200">
                <a:solidFill>
                  <a:srgbClr val="16388A"/>
                </a:solidFill>
              </a:defRPr>
            </a:lvl5pPr>
          </a:lstStyle>
          <a:p>
            <a:pPr lvl="0"/>
            <a:r>
              <a:rPr lang="zh-CN" altLang="en-US" noProof="1"/>
              <a:t>单击此处编辑母版副标题样式</a:t>
            </a:r>
          </a:p>
        </p:txBody>
      </p:sp>
    </p:spTree>
    <p:extLst>
      <p:ext uri="{BB962C8B-B14F-4D97-AF65-F5344CB8AC3E}">
        <p14:creationId xmlns:p14="http://schemas.microsoft.com/office/powerpoint/2010/main" val="1968494526"/>
      </p:ext>
    </p:extLst>
  </p:cSld>
  <p:clrMapOvr>
    <a:masterClrMapping/>
  </p:clrMapOvr>
  <p:hf sldNum="0"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786790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80635" y="152402"/>
            <a:ext cx="2163366" cy="6181725"/>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90539" y="152402"/>
            <a:ext cx="6364684" cy="6181725"/>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1531606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1907716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0"/>
            <a:ext cx="7886700" cy="2852737"/>
          </a:xfrm>
        </p:spPr>
        <p:txBody>
          <a:bodyPr anchor="b"/>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5"/>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Tree>
    <p:extLst>
      <p:ext uri="{BB962C8B-B14F-4D97-AF65-F5344CB8AC3E}">
        <p14:creationId xmlns:p14="http://schemas.microsoft.com/office/powerpoint/2010/main" val="1067340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90538" y="1268413"/>
            <a:ext cx="4032504" cy="5065712"/>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87634" y="1268413"/>
            <a:ext cx="4032504" cy="5065712"/>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864157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7"/>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890082"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4" name="内容占位符 3"/>
          <p:cNvSpPr>
            <a:spLocks noGrp="1"/>
          </p:cNvSpPr>
          <p:nvPr>
            <p:ph sz="half" idx="2"/>
          </p:nvPr>
        </p:nvSpPr>
        <p:spPr>
          <a:xfrm>
            <a:off x="890082" y="2665379"/>
            <a:ext cx="3655181"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462760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Tree>
    <p:extLst>
      <p:ext uri="{BB962C8B-B14F-4D97-AF65-F5344CB8AC3E}">
        <p14:creationId xmlns:p14="http://schemas.microsoft.com/office/powerpoint/2010/main" val="1583437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1952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987427"/>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Tree>
    <p:extLst>
      <p:ext uri="{BB962C8B-B14F-4D97-AF65-F5344CB8AC3E}">
        <p14:creationId xmlns:p14="http://schemas.microsoft.com/office/powerpoint/2010/main" val="972240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1"/>
              <a:t>单击图标添加图片</a:t>
            </a:r>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a:t>单击此处编辑母版文本样式</a:t>
            </a:r>
          </a:p>
        </p:txBody>
      </p:sp>
    </p:spTree>
    <p:extLst>
      <p:ext uri="{BB962C8B-B14F-4D97-AF65-F5344CB8AC3E}">
        <p14:creationId xmlns:p14="http://schemas.microsoft.com/office/powerpoint/2010/main" val="240643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pic>
        <p:nvPicPr>
          <p:cNvPr id="1026" name="图片 1025" descr="badgebg"/>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279525" y="1131889"/>
            <a:ext cx="7092950" cy="537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矩形 1026"/>
          <p:cNvSpPr>
            <a:spLocks noChangeArrowheads="1"/>
          </p:cNvSpPr>
          <p:nvPr/>
        </p:nvSpPr>
        <p:spPr bwMode="auto">
          <a:xfrm>
            <a:off x="287339" y="990601"/>
            <a:ext cx="4318000" cy="28575"/>
          </a:xfrm>
          <a:prstGeom prst="rect">
            <a:avLst/>
          </a:prstGeom>
          <a:gradFill rotWithShape="1">
            <a:gsLst>
              <a:gs pos="0">
                <a:srgbClr val="FFFFFF"/>
              </a:gs>
              <a:gs pos="100000">
                <a:srgbClr val="133984"/>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a:defRPr sz="2400">
                <a:solidFill>
                  <a:schemeClr val="tx1"/>
                </a:solidFill>
                <a:latin typeface="Arial" panose="020B0604020202020204" pitchFamily="34" charset="0"/>
                <a:ea typeface="宋体" panose="02010600030101010101" pitchFamily="2" charset="-122"/>
              </a:defRPr>
            </a:lvl2pPr>
            <a:lvl3pPr>
              <a:defRPr sz="2400">
                <a:solidFill>
                  <a:schemeClr val="tx1"/>
                </a:solidFill>
                <a:latin typeface="Arial" panose="020B0604020202020204" pitchFamily="34" charset="0"/>
                <a:ea typeface="宋体" panose="02010600030101010101" pitchFamily="2" charset="-122"/>
              </a:defRPr>
            </a:lvl3pPr>
            <a:lvl4pPr>
              <a:defRPr sz="2400">
                <a:solidFill>
                  <a:schemeClr val="tx1"/>
                </a:solidFill>
                <a:latin typeface="Arial" panose="020B0604020202020204" pitchFamily="34" charset="0"/>
                <a:ea typeface="宋体" panose="02010600030101010101" pitchFamily="2" charset="-122"/>
              </a:defRPr>
            </a:lvl4pPr>
            <a:lvl5pPr>
              <a:defRPr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sz="2400"/>
          </a:p>
        </p:txBody>
      </p:sp>
      <p:sp>
        <p:nvSpPr>
          <p:cNvPr id="1028" name="矩形 1027"/>
          <p:cNvSpPr>
            <a:spLocks noChangeArrowheads="1"/>
          </p:cNvSpPr>
          <p:nvPr/>
        </p:nvSpPr>
        <p:spPr bwMode="auto">
          <a:xfrm>
            <a:off x="4826001" y="6477002"/>
            <a:ext cx="4318000" cy="28575"/>
          </a:xfrm>
          <a:prstGeom prst="rect">
            <a:avLst/>
          </a:prstGeom>
          <a:gradFill rotWithShape="1">
            <a:gsLst>
              <a:gs pos="0">
                <a:srgbClr val="FFFFFF"/>
              </a:gs>
              <a:gs pos="100000">
                <a:srgbClr val="133984"/>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a:defRPr sz="2400">
                <a:solidFill>
                  <a:schemeClr val="tx1"/>
                </a:solidFill>
                <a:latin typeface="Arial" panose="020B0604020202020204" pitchFamily="34" charset="0"/>
                <a:ea typeface="宋体" panose="02010600030101010101" pitchFamily="2" charset="-122"/>
              </a:defRPr>
            </a:lvl2pPr>
            <a:lvl3pPr>
              <a:defRPr sz="2400">
                <a:solidFill>
                  <a:schemeClr val="tx1"/>
                </a:solidFill>
                <a:latin typeface="Arial" panose="020B0604020202020204" pitchFamily="34" charset="0"/>
                <a:ea typeface="宋体" panose="02010600030101010101" pitchFamily="2" charset="-122"/>
              </a:defRPr>
            </a:lvl3pPr>
            <a:lvl4pPr>
              <a:defRPr sz="2400">
                <a:solidFill>
                  <a:schemeClr val="tx1"/>
                </a:solidFill>
                <a:latin typeface="Arial" panose="020B0604020202020204" pitchFamily="34" charset="0"/>
                <a:ea typeface="宋体" panose="02010600030101010101" pitchFamily="2" charset="-122"/>
              </a:defRPr>
            </a:lvl4pPr>
            <a:lvl5pPr>
              <a:defRPr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sz="2400"/>
          </a:p>
        </p:txBody>
      </p:sp>
      <p:sp>
        <p:nvSpPr>
          <p:cNvPr id="1029" name="标题 1028"/>
          <p:cNvSpPr>
            <a:spLocks noGrp="1" noChangeArrowheads="1"/>
          </p:cNvSpPr>
          <p:nvPr>
            <p:ph type="title" idx="4294967295"/>
          </p:nvPr>
        </p:nvSpPr>
        <p:spPr bwMode="auto">
          <a:xfrm>
            <a:off x="2438400" y="152400"/>
            <a:ext cx="6705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54000" rIns="91440" bIns="45720" numCol="1" anchor="t" anchorCtr="1" compatLnSpc="1">
            <a:prstTxWarp prst="textNoShape">
              <a:avLst/>
            </a:prstTxWarp>
          </a:bodyPr>
          <a:lstStyle/>
          <a:p>
            <a:pPr lvl="0"/>
            <a:r>
              <a:rPr lang="zh-CN" altLang="en-US"/>
              <a:t>单击此处编辑母版标题样式</a:t>
            </a:r>
          </a:p>
        </p:txBody>
      </p:sp>
      <p:sp>
        <p:nvSpPr>
          <p:cNvPr id="1030" name="文本占位符 1029"/>
          <p:cNvSpPr>
            <a:spLocks noGrp="1" noChangeArrowheads="1"/>
          </p:cNvSpPr>
          <p:nvPr>
            <p:ph type="body" idx="4294967295"/>
          </p:nvPr>
        </p:nvSpPr>
        <p:spPr bwMode="auto">
          <a:xfrm>
            <a:off x="490538" y="1268413"/>
            <a:ext cx="8229600" cy="506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p:txBody>
      </p:sp>
    </p:spTree>
  </p:cSld>
  <p:clrMap bg1="lt1" tx1="dk1" bg2="lt2" tx2="dk2" accent1="accent1" accent2="accent2" accent3="accent3" accent4="accent4" accent5="accent5" accent6="accent6" hlink="hlink" folHlink="folHlink"/>
  <p:sldLayoutIdLst>
    <p:sldLayoutId id="2147483793"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Lst>
  <p:txStyles>
    <p:titleStyle>
      <a:lvl1pPr algn="l" rtl="0" eaLnBrk="1" fontAlgn="base" hangingPunct="1">
        <a:spcBef>
          <a:spcPct val="0"/>
        </a:spcBef>
        <a:spcAft>
          <a:spcPct val="0"/>
        </a:spcAft>
        <a:defRPr sz="2800" b="1" kern="1200">
          <a:solidFill>
            <a:srgbClr val="133984"/>
          </a:solidFill>
          <a:latin typeface="+mj-lt"/>
          <a:ea typeface="+mj-ea"/>
          <a:cs typeface="+mj-cs"/>
        </a:defRPr>
      </a:lvl1pPr>
      <a:lvl2pPr algn="l" rtl="0" eaLnBrk="1" fontAlgn="base" hangingPunct="1">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1" fontAlgn="base" hangingPunct="1">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1" fontAlgn="base" hangingPunct="1">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1" fontAlgn="base" hangingPunct="1">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eaLnBrk="1" fontAlgn="base" hangingPunct="1">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eaLnBrk="1" fontAlgn="base" hangingPunct="1">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eaLnBrk="1" fontAlgn="base" hangingPunct="1">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eaLnBrk="1" fontAlgn="base" hangingPunct="1">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p:titleStyle>
    <p:bodyStyle>
      <a:lvl1pPr marL="449263" indent="-449263" algn="l" rtl="0" eaLnBrk="1" fontAlgn="base" hangingPunct="1">
        <a:lnSpc>
          <a:spcPct val="110000"/>
        </a:lnSpc>
        <a:spcBef>
          <a:spcPct val="20000"/>
        </a:spcBef>
        <a:spcAft>
          <a:spcPct val="0"/>
        </a:spcAft>
        <a:buSzPct val="120000"/>
        <a:buBlip>
          <a:blip r:embed="rId15"/>
        </a:buBlip>
        <a:defRPr sz="2800" kern="1200">
          <a:solidFill>
            <a:srgbClr val="133984"/>
          </a:solidFill>
          <a:latin typeface="+mn-lt"/>
          <a:ea typeface="+mn-ea"/>
          <a:cs typeface="+mn-cs"/>
        </a:defRPr>
      </a:lvl1pPr>
      <a:lvl2pPr marL="914400" lvl="1" indent="-285750" algn="l" rtl="0" eaLnBrk="1" fontAlgn="base" hangingPunct="1">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lvl="2"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730375" lvl="3"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138363" lvl="4"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4097"/>
          <p:cNvSpPr>
            <a:spLocks noGrp="1" noChangeArrowheads="1"/>
          </p:cNvSpPr>
          <p:nvPr>
            <p:ph type="ctrTitle"/>
          </p:nvPr>
        </p:nvSpPr>
        <p:spPr>
          <a:xfrm>
            <a:off x="152400" y="1752601"/>
            <a:ext cx="8839200" cy="1532384"/>
          </a:xfrm>
        </p:spPr>
        <p:txBody>
          <a:bodyPr/>
          <a:lstStyle/>
          <a:p>
            <a:pPr algn="ctr"/>
            <a:r>
              <a:rPr lang="zh-CN" altLang="en-US" sz="3200" b="0" dirty="0"/>
              <a:t>基于深度学习的心电图类型识别和个体识别</a:t>
            </a:r>
            <a:endParaRPr lang="zh-CN" altLang="en-US" sz="4800" dirty="0">
              <a:latin typeface="宋体" charset="0"/>
              <a:ea typeface="宋体" charset="0"/>
            </a:endParaRPr>
          </a:p>
        </p:txBody>
      </p:sp>
      <p:sp>
        <p:nvSpPr>
          <p:cNvPr id="3" name="副标题 2"/>
          <p:cNvSpPr>
            <a:spLocks noGrp="1"/>
          </p:cNvSpPr>
          <p:nvPr>
            <p:ph type="subTitle" idx="1"/>
          </p:nvPr>
        </p:nvSpPr>
        <p:spPr>
          <a:xfrm>
            <a:off x="2341181" y="3284985"/>
            <a:ext cx="4464496" cy="2592288"/>
          </a:xfrm>
        </p:spPr>
        <p:txBody>
          <a:bodyPr numCol="2"/>
          <a:lstStyle/>
          <a:p>
            <a:pPr algn="r">
              <a:lnSpc>
                <a:spcPct val="150000"/>
              </a:lnSpc>
            </a:pPr>
            <a:r>
              <a:rPr lang="zh-CN" altLang="en-US" dirty="0" smtClean="0"/>
              <a:t>姓  名：</a:t>
            </a:r>
            <a:endParaRPr lang="en-US" altLang="zh-CN" dirty="0" smtClean="0"/>
          </a:p>
          <a:p>
            <a:pPr algn="r">
              <a:lnSpc>
                <a:spcPct val="150000"/>
              </a:lnSpc>
            </a:pPr>
            <a:r>
              <a:rPr lang="zh-CN" altLang="en-US" dirty="0" smtClean="0"/>
              <a:t>学  号：</a:t>
            </a:r>
            <a:endParaRPr lang="en-US" altLang="zh-CN" dirty="0"/>
          </a:p>
          <a:p>
            <a:pPr algn="r">
              <a:lnSpc>
                <a:spcPct val="150000"/>
              </a:lnSpc>
            </a:pPr>
            <a:r>
              <a:rPr lang="zh-CN" altLang="en-US" dirty="0" smtClean="0"/>
              <a:t>专  业：</a:t>
            </a:r>
            <a:endParaRPr lang="en-US" altLang="zh-CN" dirty="0" smtClean="0"/>
          </a:p>
          <a:p>
            <a:pPr algn="r">
              <a:lnSpc>
                <a:spcPct val="150000"/>
              </a:lnSpc>
            </a:pPr>
            <a:r>
              <a:rPr lang="zh-CN" altLang="en-US" dirty="0" smtClean="0"/>
              <a:t>导  师：</a:t>
            </a:r>
            <a:endParaRPr lang="en-US" altLang="zh-CN" dirty="0"/>
          </a:p>
          <a:p>
            <a:pPr algn="l">
              <a:lnSpc>
                <a:spcPct val="150000"/>
              </a:lnSpc>
            </a:pPr>
            <a:r>
              <a:rPr lang="zh-CN" altLang="en-US" dirty="0" smtClean="0"/>
              <a:t>陈   滨</a:t>
            </a:r>
            <a:endParaRPr lang="en-US" altLang="zh-CN" dirty="0" smtClean="0"/>
          </a:p>
          <a:p>
            <a:pPr algn="just">
              <a:lnSpc>
                <a:spcPct val="150000"/>
              </a:lnSpc>
            </a:pPr>
            <a:r>
              <a:rPr lang="en-US" altLang="zh-CN" dirty="0" smtClean="0"/>
              <a:t>16120044</a:t>
            </a:r>
            <a:endParaRPr lang="en-US" altLang="zh-CN" dirty="0"/>
          </a:p>
          <a:p>
            <a:pPr algn="just">
              <a:lnSpc>
                <a:spcPct val="150000"/>
              </a:lnSpc>
            </a:pPr>
            <a:r>
              <a:rPr lang="zh-CN" altLang="en-US" dirty="0" smtClean="0"/>
              <a:t>通信与信息系统</a:t>
            </a:r>
            <a:endParaRPr lang="en-US" altLang="zh-CN" dirty="0" smtClean="0"/>
          </a:p>
          <a:p>
            <a:pPr algn="just">
              <a:lnSpc>
                <a:spcPct val="150000"/>
              </a:lnSpc>
            </a:pPr>
            <a:r>
              <a:rPr lang="zh-CN" altLang="en-US" dirty="0" smtClean="0"/>
              <a:t>郭宇春</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18090"/>
    </mc:Choice>
    <mc:Fallback xmlns="">
      <p:transition spd="slow" advTm="1809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标题 7169"/>
          <p:cNvSpPr>
            <a:spLocks noGrp="1" noChangeArrowheads="1"/>
          </p:cNvSpPr>
          <p:nvPr/>
        </p:nvSpPr>
        <p:spPr bwMode="auto">
          <a:xfrm>
            <a:off x="2276477" y="274640"/>
            <a:ext cx="5343445"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54000" anchorCtr="1"/>
          <a:lstStyle>
            <a:lvl1pPr>
              <a:lnSpc>
                <a:spcPct val="110000"/>
              </a:lnSpc>
              <a:spcBef>
                <a:spcPct val="20000"/>
              </a:spcBef>
              <a:buSzPct val="120000"/>
              <a:buBlip>
                <a:blip r:embed="rId2"/>
              </a:buBlip>
              <a:defRPr sz="2800">
                <a:solidFill>
                  <a:srgbClr val="133984"/>
                </a:solidFill>
                <a:latin typeface="Arial" charset="0"/>
                <a:ea typeface="黑体" charset="0"/>
              </a:defRPr>
            </a:lvl1pPr>
            <a:lvl2pPr marL="742950" indent="-285750">
              <a:lnSpc>
                <a:spcPct val="110000"/>
              </a:lnSpc>
              <a:spcBef>
                <a:spcPct val="20000"/>
              </a:spcBef>
              <a:buClr>
                <a:srgbClr val="000066"/>
              </a:buClr>
              <a:buChar char="•"/>
              <a:defRPr sz="2400">
                <a:solidFill>
                  <a:srgbClr val="133984"/>
                </a:solidFill>
                <a:latin typeface="Arial" charset="0"/>
                <a:ea typeface="黑体" charset="0"/>
              </a:defRPr>
            </a:lvl2pPr>
            <a:lvl3pPr marL="1143000" indent="-228600">
              <a:spcBef>
                <a:spcPct val="20000"/>
              </a:spcBef>
              <a:buChar char="•"/>
              <a:defRPr sz="2400">
                <a:solidFill>
                  <a:schemeClr val="tx1"/>
                </a:solidFill>
                <a:latin typeface="Arial" charset="0"/>
                <a:ea typeface="黑体" charset="0"/>
              </a:defRPr>
            </a:lvl3pPr>
            <a:lvl4pPr marL="1600200" indent="-228600">
              <a:spcBef>
                <a:spcPct val="20000"/>
              </a:spcBef>
              <a:buChar char="–"/>
              <a:defRPr sz="2000">
                <a:solidFill>
                  <a:schemeClr val="tx1"/>
                </a:solidFill>
                <a:latin typeface="Arial" charset="0"/>
                <a:ea typeface="黑体" charset="0"/>
              </a:defRPr>
            </a:lvl4pPr>
            <a:lvl5pPr marL="2057400" indent="-228600">
              <a:spcBef>
                <a:spcPct val="20000"/>
              </a:spcBef>
              <a:buChar char="»"/>
              <a:defRPr sz="2000">
                <a:solidFill>
                  <a:schemeClr val="tx1"/>
                </a:solidFill>
                <a:latin typeface="Arial" charset="0"/>
                <a:ea typeface="黑体" charset="0"/>
              </a:defRPr>
            </a:lvl5pPr>
            <a:lvl6pPr marL="2514600" indent="-228600" eaLnBrk="0" fontAlgn="base" hangingPunct="0">
              <a:spcBef>
                <a:spcPct val="20000"/>
              </a:spcBef>
              <a:spcAft>
                <a:spcPct val="0"/>
              </a:spcAft>
              <a:buChar char="»"/>
              <a:defRPr sz="2000">
                <a:solidFill>
                  <a:schemeClr val="tx1"/>
                </a:solidFill>
                <a:latin typeface="Arial" charset="0"/>
                <a:ea typeface="黑体" charset="0"/>
              </a:defRPr>
            </a:lvl6pPr>
            <a:lvl7pPr marL="2971800" indent="-228600" eaLnBrk="0" fontAlgn="base" hangingPunct="0">
              <a:spcBef>
                <a:spcPct val="20000"/>
              </a:spcBef>
              <a:spcAft>
                <a:spcPct val="0"/>
              </a:spcAft>
              <a:buChar char="»"/>
              <a:defRPr sz="2000">
                <a:solidFill>
                  <a:schemeClr val="tx1"/>
                </a:solidFill>
                <a:latin typeface="Arial" charset="0"/>
                <a:ea typeface="黑体" charset="0"/>
              </a:defRPr>
            </a:lvl7pPr>
            <a:lvl8pPr marL="3429000" indent="-228600" eaLnBrk="0" fontAlgn="base" hangingPunct="0">
              <a:spcBef>
                <a:spcPct val="20000"/>
              </a:spcBef>
              <a:spcAft>
                <a:spcPct val="0"/>
              </a:spcAft>
              <a:buChar char="»"/>
              <a:defRPr sz="2000">
                <a:solidFill>
                  <a:schemeClr val="tx1"/>
                </a:solidFill>
                <a:latin typeface="Arial" charset="0"/>
                <a:ea typeface="黑体" charset="0"/>
              </a:defRPr>
            </a:lvl8pPr>
            <a:lvl9pPr marL="3886200" indent="-228600" eaLnBrk="0" fontAlgn="base" hangingPunct="0">
              <a:spcBef>
                <a:spcPct val="20000"/>
              </a:spcBef>
              <a:spcAft>
                <a:spcPct val="0"/>
              </a:spcAft>
              <a:buChar char="»"/>
              <a:defRPr sz="2000">
                <a:solidFill>
                  <a:schemeClr val="tx1"/>
                </a:solidFill>
                <a:latin typeface="Arial" charset="0"/>
                <a:ea typeface="黑体" charset="0"/>
              </a:defRPr>
            </a:lvl9pPr>
          </a:lstStyle>
          <a:p>
            <a:pPr eaLnBrk="1" hangingPunct="1">
              <a:lnSpc>
                <a:spcPct val="100000"/>
              </a:lnSpc>
              <a:spcBef>
                <a:spcPct val="0"/>
              </a:spcBef>
              <a:buSzTx/>
              <a:buFontTx/>
              <a:buNone/>
            </a:pPr>
            <a:r>
              <a:rPr lang="zh-CN" altLang="en-US" b="1" dirty="0">
                <a:solidFill>
                  <a:srgbClr val="006196"/>
                </a:solidFill>
                <a:latin typeface="微软雅黑" charset="0"/>
                <a:ea typeface="微软雅黑" charset="0"/>
                <a:sym typeface="黑体" charset="0"/>
              </a:rPr>
              <a:t>心电图类型识别</a:t>
            </a:r>
          </a:p>
        </p:txBody>
      </p:sp>
      <p:sp>
        <p:nvSpPr>
          <p:cNvPr id="4" name="圆角矩形 6147"/>
          <p:cNvSpPr>
            <a:spLocks noChangeArrowheads="1"/>
          </p:cNvSpPr>
          <p:nvPr/>
        </p:nvSpPr>
        <p:spPr bwMode="auto">
          <a:xfrm>
            <a:off x="352589" y="905946"/>
            <a:ext cx="8791411" cy="4803775"/>
          </a:xfrm>
          <a:prstGeom prst="roundRect">
            <a:avLst>
              <a:gd name="adj" fmla="val 11505"/>
            </a:avLst>
          </a:prstGeom>
          <a:noFill/>
          <a:ln>
            <a:noFill/>
          </a:ln>
          <a:extLst/>
        </p:spPr>
        <p:style>
          <a:lnRef idx="2">
            <a:schemeClr val="dk1"/>
          </a:lnRef>
          <a:fillRef idx="1">
            <a:schemeClr val="lt1"/>
          </a:fillRef>
          <a:effectRef idx="0">
            <a:schemeClr val="dk1"/>
          </a:effectRef>
          <a:fontRef idx="minor">
            <a:schemeClr val="dk1"/>
          </a:fontRef>
        </p:style>
        <p:txBody>
          <a:bodyPr/>
          <a:lstStyle>
            <a:lvl1pPr>
              <a:lnSpc>
                <a:spcPct val="110000"/>
              </a:lnSpc>
              <a:spcBef>
                <a:spcPct val="20000"/>
              </a:spcBef>
              <a:buSzPct val="120000"/>
              <a:buBlip>
                <a:blip r:embed="rId2"/>
              </a:buBlip>
              <a:defRPr sz="2800">
                <a:solidFill>
                  <a:srgbClr val="133984"/>
                </a:solidFill>
                <a:latin typeface="Arial" charset="0"/>
                <a:ea typeface="黑体" charset="0"/>
              </a:defRPr>
            </a:lvl1pPr>
            <a:lvl2pPr marL="742950" indent="-285750">
              <a:lnSpc>
                <a:spcPct val="110000"/>
              </a:lnSpc>
              <a:spcBef>
                <a:spcPct val="20000"/>
              </a:spcBef>
              <a:buClr>
                <a:srgbClr val="000066"/>
              </a:buClr>
              <a:buChar char="•"/>
              <a:defRPr sz="2400">
                <a:solidFill>
                  <a:srgbClr val="133984"/>
                </a:solidFill>
                <a:latin typeface="Arial" charset="0"/>
                <a:ea typeface="黑体" charset="0"/>
              </a:defRPr>
            </a:lvl2pPr>
            <a:lvl3pPr marL="1143000" indent="-228600">
              <a:spcBef>
                <a:spcPct val="20000"/>
              </a:spcBef>
              <a:buChar char="•"/>
              <a:defRPr sz="2400">
                <a:solidFill>
                  <a:schemeClr val="tx1"/>
                </a:solidFill>
                <a:latin typeface="Arial" charset="0"/>
                <a:ea typeface="黑体" charset="0"/>
              </a:defRPr>
            </a:lvl3pPr>
            <a:lvl4pPr marL="1600200" indent="-228600">
              <a:spcBef>
                <a:spcPct val="20000"/>
              </a:spcBef>
              <a:buChar char="–"/>
              <a:defRPr sz="2000">
                <a:solidFill>
                  <a:schemeClr val="tx1"/>
                </a:solidFill>
                <a:latin typeface="Arial" charset="0"/>
                <a:ea typeface="黑体" charset="0"/>
              </a:defRPr>
            </a:lvl4pPr>
            <a:lvl5pPr marL="2057400" indent="-228600">
              <a:spcBef>
                <a:spcPct val="20000"/>
              </a:spcBef>
              <a:buChar char="»"/>
              <a:defRPr sz="2000">
                <a:solidFill>
                  <a:schemeClr val="tx1"/>
                </a:solidFill>
                <a:latin typeface="Arial" charset="0"/>
                <a:ea typeface="黑体" charset="0"/>
              </a:defRPr>
            </a:lvl5pPr>
            <a:lvl6pPr marL="2514600" indent="-228600" eaLnBrk="0" fontAlgn="base" hangingPunct="0">
              <a:spcBef>
                <a:spcPct val="20000"/>
              </a:spcBef>
              <a:spcAft>
                <a:spcPct val="0"/>
              </a:spcAft>
              <a:buChar char="»"/>
              <a:defRPr sz="2000">
                <a:solidFill>
                  <a:schemeClr val="tx1"/>
                </a:solidFill>
                <a:latin typeface="Arial" charset="0"/>
                <a:ea typeface="黑体" charset="0"/>
              </a:defRPr>
            </a:lvl6pPr>
            <a:lvl7pPr marL="2971800" indent="-228600" eaLnBrk="0" fontAlgn="base" hangingPunct="0">
              <a:spcBef>
                <a:spcPct val="20000"/>
              </a:spcBef>
              <a:spcAft>
                <a:spcPct val="0"/>
              </a:spcAft>
              <a:buChar char="»"/>
              <a:defRPr sz="2000">
                <a:solidFill>
                  <a:schemeClr val="tx1"/>
                </a:solidFill>
                <a:latin typeface="Arial" charset="0"/>
                <a:ea typeface="黑体" charset="0"/>
              </a:defRPr>
            </a:lvl7pPr>
            <a:lvl8pPr marL="3429000" indent="-228600" eaLnBrk="0" fontAlgn="base" hangingPunct="0">
              <a:spcBef>
                <a:spcPct val="20000"/>
              </a:spcBef>
              <a:spcAft>
                <a:spcPct val="0"/>
              </a:spcAft>
              <a:buChar char="»"/>
              <a:defRPr sz="2000">
                <a:solidFill>
                  <a:schemeClr val="tx1"/>
                </a:solidFill>
                <a:latin typeface="Arial" charset="0"/>
                <a:ea typeface="黑体" charset="0"/>
              </a:defRPr>
            </a:lvl8pPr>
            <a:lvl9pPr marL="3886200" indent="-228600" eaLnBrk="0" fontAlgn="base" hangingPunct="0">
              <a:spcBef>
                <a:spcPct val="20000"/>
              </a:spcBef>
              <a:spcAft>
                <a:spcPct val="0"/>
              </a:spcAft>
              <a:buChar char="»"/>
              <a:defRPr sz="2000">
                <a:solidFill>
                  <a:schemeClr val="tx1"/>
                </a:solidFill>
                <a:latin typeface="Arial" charset="0"/>
                <a:ea typeface="黑体" charset="0"/>
              </a:defRPr>
            </a:lvl9pPr>
          </a:lstStyle>
          <a:p>
            <a:pPr marL="457200" indent="-457200" eaLnBrk="1" hangingPunct="1">
              <a:lnSpc>
                <a:spcPct val="150000"/>
              </a:lnSpc>
              <a:spcBef>
                <a:spcPct val="0"/>
              </a:spcBef>
              <a:buSzTx/>
              <a:buFont typeface="Wingdings" charset="2"/>
              <a:buChar char="Ø"/>
            </a:pPr>
            <a:r>
              <a:rPr lang="zh-CN" altLang="en-US" sz="2400" dirty="0" smtClean="0"/>
              <a:t>改进的通道注意力机制</a:t>
            </a:r>
            <a:endParaRPr lang="en-US" altLang="zh-CN" sz="2000" dirty="0" smtClean="0"/>
          </a:p>
          <a:p>
            <a:pPr marL="1200150" lvl="1" indent="-457200" eaLnBrk="1" hangingPunct="1">
              <a:lnSpc>
                <a:spcPct val="150000"/>
              </a:lnSpc>
              <a:spcBef>
                <a:spcPct val="0"/>
              </a:spcBef>
              <a:buFont typeface="Wingdings" charset="2"/>
              <a:buChar char="Ø"/>
            </a:pPr>
            <a:r>
              <a:rPr lang="zh-CN" altLang="en-US" sz="2000" dirty="0" smtClean="0"/>
              <a:t>通过学习，对重要的特征加大权重，对不重要的特征减小权重，类似于二次加权；</a:t>
            </a:r>
            <a:endParaRPr lang="en-US" altLang="zh-CN" sz="2000" dirty="0" smtClean="0"/>
          </a:p>
          <a:p>
            <a:pPr marL="1200150" lvl="1" indent="-457200" eaLnBrk="1" hangingPunct="1">
              <a:lnSpc>
                <a:spcPct val="150000"/>
              </a:lnSpc>
              <a:spcBef>
                <a:spcPct val="0"/>
              </a:spcBef>
              <a:buFont typeface="Wingdings" charset="2"/>
              <a:buChar char="Ø"/>
            </a:pPr>
            <a:r>
              <a:rPr lang="en-US" altLang="zh-CN" sz="2000" dirty="0" smtClean="0"/>
              <a:t>1</a:t>
            </a:r>
            <a:r>
              <a:rPr lang="zh-CN" altLang="en-US" sz="2000" dirty="0" smtClean="0"/>
              <a:t>）处更改了激活函数，从</a:t>
            </a:r>
            <a:r>
              <a:rPr lang="en-US" altLang="zh-CN" sz="2000" dirty="0" smtClean="0"/>
              <a:t>sigmoid</a:t>
            </a:r>
            <a:r>
              <a:rPr lang="zh-CN" altLang="en-US" sz="2000" dirty="0" smtClean="0"/>
              <a:t>函数改为了</a:t>
            </a:r>
            <a:r>
              <a:rPr lang="en-US" altLang="zh-CN" sz="2000" dirty="0" err="1" smtClean="0"/>
              <a:t>relu</a:t>
            </a:r>
            <a:r>
              <a:rPr lang="zh-CN" altLang="en-US" sz="2000" dirty="0" smtClean="0"/>
              <a:t>函数；</a:t>
            </a:r>
            <a:endParaRPr lang="en-US" altLang="zh-CN" sz="2000" dirty="0" smtClean="0"/>
          </a:p>
          <a:p>
            <a:pPr marL="1200150" lvl="1" indent="-457200" eaLnBrk="1" hangingPunct="1">
              <a:lnSpc>
                <a:spcPct val="150000"/>
              </a:lnSpc>
              <a:spcBef>
                <a:spcPct val="0"/>
              </a:spcBef>
              <a:buFont typeface="Wingdings" charset="2"/>
              <a:buChar char="Ø"/>
            </a:pPr>
            <a:r>
              <a:rPr lang="en-US" altLang="zh-CN" sz="2000" dirty="0" smtClean="0"/>
              <a:t>2</a:t>
            </a:r>
            <a:r>
              <a:rPr lang="zh-CN" altLang="en-US" sz="2000" dirty="0" smtClean="0"/>
              <a:t>）处删除了两个张量相加之后再激活的操作；</a:t>
            </a:r>
            <a:endParaRPr lang="en-US" altLang="zh-CN" sz="2000" dirty="0" smtClean="0"/>
          </a:p>
          <a:p>
            <a:pPr marL="1200150" lvl="1" indent="-457200" eaLnBrk="1" hangingPunct="1">
              <a:lnSpc>
                <a:spcPct val="150000"/>
              </a:lnSpc>
              <a:spcBef>
                <a:spcPct val="0"/>
              </a:spcBef>
              <a:buFont typeface="Wingdings" charset="2"/>
              <a:buChar char="Ø"/>
            </a:pPr>
            <a:r>
              <a:rPr lang="zh-CN" altLang="en-US" sz="2000" dirty="0" smtClean="0"/>
              <a:t>以上两种改进经过实验证明对分类准确率都有提升。</a:t>
            </a:r>
            <a:r>
              <a:rPr lang="en-US" altLang="zh-CN" sz="1600" dirty="0"/>
              <a:t/>
            </a:r>
            <a:br>
              <a:rPr lang="en-US" altLang="zh-CN" sz="1600" dirty="0"/>
            </a:br>
            <a:r>
              <a:rPr lang="en-US" altLang="zh-CN" sz="2400" dirty="0"/>
              <a:t/>
            </a:r>
            <a:br>
              <a:rPr lang="en-US" altLang="zh-CN" sz="2400" dirty="0"/>
            </a:br>
            <a:endParaRPr lang="zh-CN" altLang="en-US" sz="2400" dirty="0">
              <a:solidFill>
                <a:schemeClr val="tx1"/>
              </a:solidFill>
              <a:ea typeface="宋体" charset="0"/>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293096"/>
            <a:ext cx="9144000" cy="2064554"/>
          </a:xfrm>
          <a:prstGeom prst="rect">
            <a:avLst/>
          </a:prstGeom>
        </p:spPr>
      </p:pic>
    </p:spTree>
    <p:extLst>
      <p:ext uri="{BB962C8B-B14F-4D97-AF65-F5344CB8AC3E}">
        <p14:creationId xmlns:p14="http://schemas.microsoft.com/office/powerpoint/2010/main" val="2367269298"/>
      </p:ext>
    </p:extLst>
  </p:cSld>
  <p:clrMapOvr>
    <a:masterClrMapping/>
  </p:clrMapOvr>
  <mc:AlternateContent xmlns:mc="http://schemas.openxmlformats.org/markup-compatibility/2006" xmlns:p14="http://schemas.microsoft.com/office/powerpoint/2010/main">
    <mc:Choice Requires="p14">
      <p:transition spd="slow" p14:dur="2000" advTm="38772"/>
    </mc:Choice>
    <mc:Fallback xmlns="">
      <p:transition spd="slow" advTm="38772"/>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标题 7169"/>
          <p:cNvSpPr>
            <a:spLocks noGrp="1" noChangeArrowheads="1"/>
          </p:cNvSpPr>
          <p:nvPr/>
        </p:nvSpPr>
        <p:spPr bwMode="auto">
          <a:xfrm>
            <a:off x="2276477" y="274640"/>
            <a:ext cx="5343445"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54000" anchorCtr="1"/>
          <a:lstStyle>
            <a:lvl1pPr>
              <a:lnSpc>
                <a:spcPct val="110000"/>
              </a:lnSpc>
              <a:spcBef>
                <a:spcPct val="20000"/>
              </a:spcBef>
              <a:buSzPct val="120000"/>
              <a:buBlip>
                <a:blip r:embed="rId2"/>
              </a:buBlip>
              <a:defRPr sz="2800">
                <a:solidFill>
                  <a:srgbClr val="133984"/>
                </a:solidFill>
                <a:latin typeface="Arial" charset="0"/>
                <a:ea typeface="黑体" charset="0"/>
              </a:defRPr>
            </a:lvl1pPr>
            <a:lvl2pPr marL="742950" indent="-285750">
              <a:lnSpc>
                <a:spcPct val="110000"/>
              </a:lnSpc>
              <a:spcBef>
                <a:spcPct val="20000"/>
              </a:spcBef>
              <a:buClr>
                <a:srgbClr val="000066"/>
              </a:buClr>
              <a:buChar char="•"/>
              <a:defRPr sz="2400">
                <a:solidFill>
                  <a:srgbClr val="133984"/>
                </a:solidFill>
                <a:latin typeface="Arial" charset="0"/>
                <a:ea typeface="黑体" charset="0"/>
              </a:defRPr>
            </a:lvl2pPr>
            <a:lvl3pPr marL="1143000" indent="-228600">
              <a:spcBef>
                <a:spcPct val="20000"/>
              </a:spcBef>
              <a:buChar char="•"/>
              <a:defRPr sz="2400">
                <a:solidFill>
                  <a:schemeClr val="tx1"/>
                </a:solidFill>
                <a:latin typeface="Arial" charset="0"/>
                <a:ea typeface="黑体" charset="0"/>
              </a:defRPr>
            </a:lvl3pPr>
            <a:lvl4pPr marL="1600200" indent="-228600">
              <a:spcBef>
                <a:spcPct val="20000"/>
              </a:spcBef>
              <a:buChar char="–"/>
              <a:defRPr sz="2000">
                <a:solidFill>
                  <a:schemeClr val="tx1"/>
                </a:solidFill>
                <a:latin typeface="Arial" charset="0"/>
                <a:ea typeface="黑体" charset="0"/>
              </a:defRPr>
            </a:lvl4pPr>
            <a:lvl5pPr marL="2057400" indent="-228600">
              <a:spcBef>
                <a:spcPct val="20000"/>
              </a:spcBef>
              <a:buChar char="»"/>
              <a:defRPr sz="2000">
                <a:solidFill>
                  <a:schemeClr val="tx1"/>
                </a:solidFill>
                <a:latin typeface="Arial" charset="0"/>
                <a:ea typeface="黑体" charset="0"/>
              </a:defRPr>
            </a:lvl5pPr>
            <a:lvl6pPr marL="2514600" indent="-228600" eaLnBrk="0" fontAlgn="base" hangingPunct="0">
              <a:spcBef>
                <a:spcPct val="20000"/>
              </a:spcBef>
              <a:spcAft>
                <a:spcPct val="0"/>
              </a:spcAft>
              <a:buChar char="»"/>
              <a:defRPr sz="2000">
                <a:solidFill>
                  <a:schemeClr val="tx1"/>
                </a:solidFill>
                <a:latin typeface="Arial" charset="0"/>
                <a:ea typeface="黑体" charset="0"/>
              </a:defRPr>
            </a:lvl6pPr>
            <a:lvl7pPr marL="2971800" indent="-228600" eaLnBrk="0" fontAlgn="base" hangingPunct="0">
              <a:spcBef>
                <a:spcPct val="20000"/>
              </a:spcBef>
              <a:spcAft>
                <a:spcPct val="0"/>
              </a:spcAft>
              <a:buChar char="»"/>
              <a:defRPr sz="2000">
                <a:solidFill>
                  <a:schemeClr val="tx1"/>
                </a:solidFill>
                <a:latin typeface="Arial" charset="0"/>
                <a:ea typeface="黑体" charset="0"/>
              </a:defRPr>
            </a:lvl7pPr>
            <a:lvl8pPr marL="3429000" indent="-228600" eaLnBrk="0" fontAlgn="base" hangingPunct="0">
              <a:spcBef>
                <a:spcPct val="20000"/>
              </a:spcBef>
              <a:spcAft>
                <a:spcPct val="0"/>
              </a:spcAft>
              <a:buChar char="»"/>
              <a:defRPr sz="2000">
                <a:solidFill>
                  <a:schemeClr val="tx1"/>
                </a:solidFill>
                <a:latin typeface="Arial" charset="0"/>
                <a:ea typeface="黑体" charset="0"/>
              </a:defRPr>
            </a:lvl8pPr>
            <a:lvl9pPr marL="3886200" indent="-228600" eaLnBrk="0" fontAlgn="base" hangingPunct="0">
              <a:spcBef>
                <a:spcPct val="20000"/>
              </a:spcBef>
              <a:spcAft>
                <a:spcPct val="0"/>
              </a:spcAft>
              <a:buChar char="»"/>
              <a:defRPr sz="2000">
                <a:solidFill>
                  <a:schemeClr val="tx1"/>
                </a:solidFill>
                <a:latin typeface="Arial" charset="0"/>
                <a:ea typeface="黑体" charset="0"/>
              </a:defRPr>
            </a:lvl9pPr>
          </a:lstStyle>
          <a:p>
            <a:pPr eaLnBrk="1" hangingPunct="1">
              <a:lnSpc>
                <a:spcPct val="100000"/>
              </a:lnSpc>
              <a:spcBef>
                <a:spcPct val="0"/>
              </a:spcBef>
              <a:buSzTx/>
              <a:buFontTx/>
              <a:buNone/>
            </a:pPr>
            <a:r>
              <a:rPr lang="zh-CN" altLang="en-US" b="1" dirty="0">
                <a:solidFill>
                  <a:srgbClr val="006196"/>
                </a:solidFill>
                <a:latin typeface="微软雅黑" charset="0"/>
                <a:ea typeface="微软雅黑" charset="0"/>
                <a:sym typeface="黑体" charset="0"/>
              </a:rPr>
              <a:t>心电图类型识别</a:t>
            </a:r>
          </a:p>
        </p:txBody>
      </p:sp>
      <p:sp>
        <p:nvSpPr>
          <p:cNvPr id="4" name="圆角矩形 6147"/>
          <p:cNvSpPr>
            <a:spLocks noChangeArrowheads="1"/>
          </p:cNvSpPr>
          <p:nvPr/>
        </p:nvSpPr>
        <p:spPr bwMode="auto">
          <a:xfrm>
            <a:off x="352589" y="905946"/>
            <a:ext cx="8791411" cy="4803775"/>
          </a:xfrm>
          <a:prstGeom prst="roundRect">
            <a:avLst>
              <a:gd name="adj" fmla="val 11505"/>
            </a:avLst>
          </a:prstGeom>
          <a:noFill/>
          <a:ln>
            <a:noFill/>
          </a:ln>
          <a:extLst/>
        </p:spPr>
        <p:style>
          <a:lnRef idx="2">
            <a:schemeClr val="dk1"/>
          </a:lnRef>
          <a:fillRef idx="1">
            <a:schemeClr val="lt1"/>
          </a:fillRef>
          <a:effectRef idx="0">
            <a:schemeClr val="dk1"/>
          </a:effectRef>
          <a:fontRef idx="minor">
            <a:schemeClr val="dk1"/>
          </a:fontRef>
        </p:style>
        <p:txBody>
          <a:bodyPr/>
          <a:lstStyle>
            <a:lvl1pPr>
              <a:lnSpc>
                <a:spcPct val="110000"/>
              </a:lnSpc>
              <a:spcBef>
                <a:spcPct val="20000"/>
              </a:spcBef>
              <a:buSzPct val="120000"/>
              <a:buBlip>
                <a:blip r:embed="rId2"/>
              </a:buBlip>
              <a:defRPr sz="2800">
                <a:solidFill>
                  <a:srgbClr val="133984"/>
                </a:solidFill>
                <a:latin typeface="Arial" charset="0"/>
                <a:ea typeface="黑体" charset="0"/>
              </a:defRPr>
            </a:lvl1pPr>
            <a:lvl2pPr marL="742950" indent="-285750">
              <a:lnSpc>
                <a:spcPct val="110000"/>
              </a:lnSpc>
              <a:spcBef>
                <a:spcPct val="20000"/>
              </a:spcBef>
              <a:buClr>
                <a:srgbClr val="000066"/>
              </a:buClr>
              <a:buChar char="•"/>
              <a:defRPr sz="2400">
                <a:solidFill>
                  <a:srgbClr val="133984"/>
                </a:solidFill>
                <a:latin typeface="Arial" charset="0"/>
                <a:ea typeface="黑体" charset="0"/>
              </a:defRPr>
            </a:lvl2pPr>
            <a:lvl3pPr marL="1143000" indent="-228600">
              <a:spcBef>
                <a:spcPct val="20000"/>
              </a:spcBef>
              <a:buChar char="•"/>
              <a:defRPr sz="2400">
                <a:solidFill>
                  <a:schemeClr val="tx1"/>
                </a:solidFill>
                <a:latin typeface="Arial" charset="0"/>
                <a:ea typeface="黑体" charset="0"/>
              </a:defRPr>
            </a:lvl3pPr>
            <a:lvl4pPr marL="1600200" indent="-228600">
              <a:spcBef>
                <a:spcPct val="20000"/>
              </a:spcBef>
              <a:buChar char="–"/>
              <a:defRPr sz="2000">
                <a:solidFill>
                  <a:schemeClr val="tx1"/>
                </a:solidFill>
                <a:latin typeface="Arial" charset="0"/>
                <a:ea typeface="黑体" charset="0"/>
              </a:defRPr>
            </a:lvl4pPr>
            <a:lvl5pPr marL="2057400" indent="-228600">
              <a:spcBef>
                <a:spcPct val="20000"/>
              </a:spcBef>
              <a:buChar char="»"/>
              <a:defRPr sz="2000">
                <a:solidFill>
                  <a:schemeClr val="tx1"/>
                </a:solidFill>
                <a:latin typeface="Arial" charset="0"/>
                <a:ea typeface="黑体" charset="0"/>
              </a:defRPr>
            </a:lvl5pPr>
            <a:lvl6pPr marL="2514600" indent="-228600" eaLnBrk="0" fontAlgn="base" hangingPunct="0">
              <a:spcBef>
                <a:spcPct val="20000"/>
              </a:spcBef>
              <a:spcAft>
                <a:spcPct val="0"/>
              </a:spcAft>
              <a:buChar char="»"/>
              <a:defRPr sz="2000">
                <a:solidFill>
                  <a:schemeClr val="tx1"/>
                </a:solidFill>
                <a:latin typeface="Arial" charset="0"/>
                <a:ea typeface="黑体" charset="0"/>
              </a:defRPr>
            </a:lvl6pPr>
            <a:lvl7pPr marL="2971800" indent="-228600" eaLnBrk="0" fontAlgn="base" hangingPunct="0">
              <a:spcBef>
                <a:spcPct val="20000"/>
              </a:spcBef>
              <a:spcAft>
                <a:spcPct val="0"/>
              </a:spcAft>
              <a:buChar char="»"/>
              <a:defRPr sz="2000">
                <a:solidFill>
                  <a:schemeClr val="tx1"/>
                </a:solidFill>
                <a:latin typeface="Arial" charset="0"/>
                <a:ea typeface="黑体" charset="0"/>
              </a:defRPr>
            </a:lvl7pPr>
            <a:lvl8pPr marL="3429000" indent="-228600" eaLnBrk="0" fontAlgn="base" hangingPunct="0">
              <a:spcBef>
                <a:spcPct val="20000"/>
              </a:spcBef>
              <a:spcAft>
                <a:spcPct val="0"/>
              </a:spcAft>
              <a:buChar char="»"/>
              <a:defRPr sz="2000">
                <a:solidFill>
                  <a:schemeClr val="tx1"/>
                </a:solidFill>
                <a:latin typeface="Arial" charset="0"/>
                <a:ea typeface="黑体" charset="0"/>
              </a:defRPr>
            </a:lvl8pPr>
            <a:lvl9pPr marL="3886200" indent="-228600" eaLnBrk="0" fontAlgn="base" hangingPunct="0">
              <a:spcBef>
                <a:spcPct val="20000"/>
              </a:spcBef>
              <a:spcAft>
                <a:spcPct val="0"/>
              </a:spcAft>
              <a:buChar char="»"/>
              <a:defRPr sz="2000">
                <a:solidFill>
                  <a:schemeClr val="tx1"/>
                </a:solidFill>
                <a:latin typeface="Arial" charset="0"/>
                <a:ea typeface="黑体" charset="0"/>
              </a:defRPr>
            </a:lvl9pPr>
          </a:lstStyle>
          <a:p>
            <a:pPr marL="457200" indent="-457200" eaLnBrk="1" hangingPunct="1">
              <a:lnSpc>
                <a:spcPct val="150000"/>
              </a:lnSpc>
              <a:spcBef>
                <a:spcPct val="0"/>
              </a:spcBef>
              <a:buSzTx/>
              <a:buFont typeface="Wingdings" charset="2"/>
              <a:buChar char="Ø"/>
            </a:pPr>
            <a:r>
              <a:rPr lang="zh-CN" altLang="en-US" sz="2400" dirty="0" smtClean="0"/>
              <a:t>实验设置</a:t>
            </a:r>
            <a:endParaRPr lang="en-US" altLang="zh-CN" sz="2000" dirty="0" smtClean="0"/>
          </a:p>
          <a:p>
            <a:pPr marL="1200150" lvl="1" indent="-457200" eaLnBrk="1" hangingPunct="1">
              <a:lnSpc>
                <a:spcPct val="150000"/>
              </a:lnSpc>
              <a:spcBef>
                <a:spcPct val="0"/>
              </a:spcBef>
              <a:buFont typeface="Wingdings" charset="2"/>
              <a:buChar char="Ø"/>
            </a:pPr>
            <a:r>
              <a:rPr lang="zh-CN" altLang="en-US" sz="2000" dirty="0"/>
              <a:t>数据</a:t>
            </a:r>
            <a:r>
              <a:rPr lang="zh-CN" altLang="en-US" sz="2000" dirty="0" smtClean="0"/>
              <a:t>集：</a:t>
            </a:r>
            <a:r>
              <a:rPr lang="en-US" altLang="zh-CN" sz="2000" dirty="0" smtClean="0"/>
              <a:t>MIT-BIH</a:t>
            </a:r>
            <a:r>
              <a:rPr lang="zh-CN" altLang="en-US" sz="2000" dirty="0" smtClean="0"/>
              <a:t>心律异常数</a:t>
            </a:r>
            <a:r>
              <a:rPr lang="zh-CN" altLang="en-US" sz="2000" dirty="0" smtClean="0"/>
              <a:t>据集（最著名的公开数据集）；</a:t>
            </a:r>
            <a:endParaRPr lang="en-US" altLang="zh-CN" sz="2000" dirty="0" smtClean="0"/>
          </a:p>
          <a:p>
            <a:pPr marL="1200150" lvl="1" indent="-457200" eaLnBrk="1" hangingPunct="1">
              <a:lnSpc>
                <a:spcPct val="150000"/>
              </a:lnSpc>
              <a:spcBef>
                <a:spcPct val="0"/>
              </a:spcBef>
              <a:buFont typeface="Wingdings" charset="2"/>
              <a:buChar char="Ø"/>
            </a:pPr>
            <a:r>
              <a:rPr lang="zh-CN" altLang="en-US" sz="2000" dirty="0"/>
              <a:t>统一</a:t>
            </a:r>
            <a:r>
              <a:rPr lang="zh-CN" altLang="en-US" sz="2000" dirty="0" smtClean="0"/>
              <a:t>的数据集划分方法与标签类别（</a:t>
            </a:r>
            <a:r>
              <a:rPr lang="en-US" altLang="zh-CN" sz="2000" dirty="0" smtClean="0"/>
              <a:t>5</a:t>
            </a:r>
            <a:r>
              <a:rPr lang="zh-CN" altLang="en-US" sz="2000" dirty="0" smtClean="0"/>
              <a:t>分类）；</a:t>
            </a:r>
            <a:endParaRPr lang="en-US" altLang="zh-CN" sz="2000" dirty="0" smtClean="0"/>
          </a:p>
          <a:p>
            <a:pPr marL="1200150" lvl="1" indent="-457200" eaLnBrk="1" hangingPunct="1">
              <a:lnSpc>
                <a:spcPct val="150000"/>
              </a:lnSpc>
              <a:spcBef>
                <a:spcPct val="0"/>
              </a:spcBef>
              <a:buFont typeface="Wingdings" charset="2"/>
              <a:buChar char="Ø"/>
            </a:pPr>
            <a:r>
              <a:rPr lang="zh-CN" altLang="en-US" sz="2000" dirty="0" smtClean="0"/>
              <a:t>所有实验重复十次，最终结果取十次平均值；</a:t>
            </a:r>
            <a:endParaRPr lang="en-US" altLang="zh-CN" sz="2000" dirty="0" smtClean="0"/>
          </a:p>
          <a:p>
            <a:pPr marL="1200150" lvl="1" indent="-457200" eaLnBrk="1" hangingPunct="1">
              <a:lnSpc>
                <a:spcPct val="150000"/>
              </a:lnSpc>
              <a:spcBef>
                <a:spcPct val="0"/>
              </a:spcBef>
              <a:buFont typeface="Wingdings" charset="2"/>
              <a:buChar char="Ø"/>
            </a:pPr>
            <a:r>
              <a:rPr lang="zh-CN" altLang="en-US" sz="2000" dirty="0" smtClean="0"/>
              <a:t>实验网络总结构如下。</a:t>
            </a:r>
            <a:r>
              <a:rPr lang="en-US" altLang="zh-CN" sz="1600" dirty="0"/>
              <a:t/>
            </a:r>
            <a:br>
              <a:rPr lang="en-US" altLang="zh-CN" sz="1600" dirty="0"/>
            </a:br>
            <a:r>
              <a:rPr lang="en-US" altLang="zh-CN" sz="2400" dirty="0"/>
              <a:t/>
            </a:r>
            <a:br>
              <a:rPr lang="en-US" altLang="zh-CN" sz="2400" dirty="0"/>
            </a:br>
            <a:endParaRPr lang="zh-CN" altLang="en-US" sz="2400" dirty="0">
              <a:solidFill>
                <a:schemeClr val="tx1"/>
              </a:solidFill>
              <a:ea typeface="宋体" charset="0"/>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785" y="3667931"/>
            <a:ext cx="8052946" cy="2724320"/>
          </a:xfrm>
          <a:prstGeom prst="rect">
            <a:avLst/>
          </a:prstGeom>
        </p:spPr>
      </p:pic>
    </p:spTree>
    <p:extLst>
      <p:ext uri="{BB962C8B-B14F-4D97-AF65-F5344CB8AC3E}">
        <p14:creationId xmlns:p14="http://schemas.microsoft.com/office/powerpoint/2010/main" val="3026609381"/>
      </p:ext>
    </p:extLst>
  </p:cSld>
  <p:clrMapOvr>
    <a:masterClrMapping/>
  </p:clrMapOvr>
  <mc:AlternateContent xmlns:mc="http://schemas.openxmlformats.org/markup-compatibility/2006" xmlns:p14="http://schemas.microsoft.com/office/powerpoint/2010/main">
    <mc:Choice Requires="p14">
      <p:transition spd="slow" p14:dur="2000" advTm="38772"/>
    </mc:Choice>
    <mc:Fallback xmlns="">
      <p:transition spd="slow" advTm="38772"/>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标题 7169"/>
          <p:cNvSpPr>
            <a:spLocks noGrp="1" noChangeArrowheads="1"/>
          </p:cNvSpPr>
          <p:nvPr/>
        </p:nvSpPr>
        <p:spPr bwMode="auto">
          <a:xfrm>
            <a:off x="2276477" y="274640"/>
            <a:ext cx="5343445"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54000" anchorCtr="1"/>
          <a:lstStyle>
            <a:lvl1pPr>
              <a:lnSpc>
                <a:spcPct val="110000"/>
              </a:lnSpc>
              <a:spcBef>
                <a:spcPct val="20000"/>
              </a:spcBef>
              <a:buSzPct val="120000"/>
              <a:buBlip>
                <a:blip r:embed="rId2"/>
              </a:buBlip>
              <a:defRPr sz="2800">
                <a:solidFill>
                  <a:srgbClr val="133984"/>
                </a:solidFill>
                <a:latin typeface="Arial" charset="0"/>
                <a:ea typeface="黑体" charset="0"/>
              </a:defRPr>
            </a:lvl1pPr>
            <a:lvl2pPr marL="742950" indent="-285750">
              <a:lnSpc>
                <a:spcPct val="110000"/>
              </a:lnSpc>
              <a:spcBef>
                <a:spcPct val="20000"/>
              </a:spcBef>
              <a:buClr>
                <a:srgbClr val="000066"/>
              </a:buClr>
              <a:buChar char="•"/>
              <a:defRPr sz="2400">
                <a:solidFill>
                  <a:srgbClr val="133984"/>
                </a:solidFill>
                <a:latin typeface="Arial" charset="0"/>
                <a:ea typeface="黑体" charset="0"/>
              </a:defRPr>
            </a:lvl2pPr>
            <a:lvl3pPr marL="1143000" indent="-228600">
              <a:spcBef>
                <a:spcPct val="20000"/>
              </a:spcBef>
              <a:buChar char="•"/>
              <a:defRPr sz="2400">
                <a:solidFill>
                  <a:schemeClr val="tx1"/>
                </a:solidFill>
                <a:latin typeface="Arial" charset="0"/>
                <a:ea typeface="黑体" charset="0"/>
              </a:defRPr>
            </a:lvl3pPr>
            <a:lvl4pPr marL="1600200" indent="-228600">
              <a:spcBef>
                <a:spcPct val="20000"/>
              </a:spcBef>
              <a:buChar char="–"/>
              <a:defRPr sz="2000">
                <a:solidFill>
                  <a:schemeClr val="tx1"/>
                </a:solidFill>
                <a:latin typeface="Arial" charset="0"/>
                <a:ea typeface="黑体" charset="0"/>
              </a:defRPr>
            </a:lvl4pPr>
            <a:lvl5pPr marL="2057400" indent="-228600">
              <a:spcBef>
                <a:spcPct val="20000"/>
              </a:spcBef>
              <a:buChar char="»"/>
              <a:defRPr sz="2000">
                <a:solidFill>
                  <a:schemeClr val="tx1"/>
                </a:solidFill>
                <a:latin typeface="Arial" charset="0"/>
                <a:ea typeface="黑体" charset="0"/>
              </a:defRPr>
            </a:lvl5pPr>
            <a:lvl6pPr marL="2514600" indent="-228600" eaLnBrk="0" fontAlgn="base" hangingPunct="0">
              <a:spcBef>
                <a:spcPct val="20000"/>
              </a:spcBef>
              <a:spcAft>
                <a:spcPct val="0"/>
              </a:spcAft>
              <a:buChar char="»"/>
              <a:defRPr sz="2000">
                <a:solidFill>
                  <a:schemeClr val="tx1"/>
                </a:solidFill>
                <a:latin typeface="Arial" charset="0"/>
                <a:ea typeface="黑体" charset="0"/>
              </a:defRPr>
            </a:lvl6pPr>
            <a:lvl7pPr marL="2971800" indent="-228600" eaLnBrk="0" fontAlgn="base" hangingPunct="0">
              <a:spcBef>
                <a:spcPct val="20000"/>
              </a:spcBef>
              <a:spcAft>
                <a:spcPct val="0"/>
              </a:spcAft>
              <a:buChar char="»"/>
              <a:defRPr sz="2000">
                <a:solidFill>
                  <a:schemeClr val="tx1"/>
                </a:solidFill>
                <a:latin typeface="Arial" charset="0"/>
                <a:ea typeface="黑体" charset="0"/>
              </a:defRPr>
            </a:lvl7pPr>
            <a:lvl8pPr marL="3429000" indent="-228600" eaLnBrk="0" fontAlgn="base" hangingPunct="0">
              <a:spcBef>
                <a:spcPct val="20000"/>
              </a:spcBef>
              <a:spcAft>
                <a:spcPct val="0"/>
              </a:spcAft>
              <a:buChar char="»"/>
              <a:defRPr sz="2000">
                <a:solidFill>
                  <a:schemeClr val="tx1"/>
                </a:solidFill>
                <a:latin typeface="Arial" charset="0"/>
                <a:ea typeface="黑体" charset="0"/>
              </a:defRPr>
            </a:lvl8pPr>
            <a:lvl9pPr marL="3886200" indent="-228600" eaLnBrk="0" fontAlgn="base" hangingPunct="0">
              <a:spcBef>
                <a:spcPct val="20000"/>
              </a:spcBef>
              <a:spcAft>
                <a:spcPct val="0"/>
              </a:spcAft>
              <a:buChar char="»"/>
              <a:defRPr sz="2000">
                <a:solidFill>
                  <a:schemeClr val="tx1"/>
                </a:solidFill>
                <a:latin typeface="Arial" charset="0"/>
                <a:ea typeface="黑体" charset="0"/>
              </a:defRPr>
            </a:lvl9pPr>
          </a:lstStyle>
          <a:p>
            <a:pPr eaLnBrk="1" hangingPunct="1">
              <a:lnSpc>
                <a:spcPct val="100000"/>
              </a:lnSpc>
              <a:spcBef>
                <a:spcPct val="0"/>
              </a:spcBef>
              <a:buSzTx/>
              <a:buFontTx/>
              <a:buNone/>
            </a:pPr>
            <a:r>
              <a:rPr lang="zh-CN" altLang="en-US" b="1" dirty="0">
                <a:solidFill>
                  <a:srgbClr val="006196"/>
                </a:solidFill>
                <a:latin typeface="微软雅黑" charset="0"/>
                <a:ea typeface="微软雅黑" charset="0"/>
                <a:sym typeface="黑体" charset="0"/>
              </a:rPr>
              <a:t>心电图类型识别</a:t>
            </a:r>
          </a:p>
        </p:txBody>
      </p:sp>
      <p:sp>
        <p:nvSpPr>
          <p:cNvPr id="4" name="圆角矩形 6147"/>
          <p:cNvSpPr>
            <a:spLocks noChangeArrowheads="1"/>
          </p:cNvSpPr>
          <p:nvPr/>
        </p:nvSpPr>
        <p:spPr bwMode="auto">
          <a:xfrm>
            <a:off x="352589" y="905946"/>
            <a:ext cx="8791411" cy="4803775"/>
          </a:xfrm>
          <a:prstGeom prst="roundRect">
            <a:avLst>
              <a:gd name="adj" fmla="val 11505"/>
            </a:avLst>
          </a:prstGeom>
          <a:noFill/>
          <a:ln>
            <a:noFill/>
          </a:ln>
          <a:extLst/>
        </p:spPr>
        <p:style>
          <a:lnRef idx="2">
            <a:schemeClr val="dk1"/>
          </a:lnRef>
          <a:fillRef idx="1">
            <a:schemeClr val="lt1"/>
          </a:fillRef>
          <a:effectRef idx="0">
            <a:schemeClr val="dk1"/>
          </a:effectRef>
          <a:fontRef idx="minor">
            <a:schemeClr val="dk1"/>
          </a:fontRef>
        </p:style>
        <p:txBody>
          <a:bodyPr/>
          <a:lstStyle>
            <a:lvl1pPr>
              <a:lnSpc>
                <a:spcPct val="110000"/>
              </a:lnSpc>
              <a:spcBef>
                <a:spcPct val="20000"/>
              </a:spcBef>
              <a:buSzPct val="120000"/>
              <a:buBlip>
                <a:blip r:embed="rId2"/>
              </a:buBlip>
              <a:defRPr sz="2800">
                <a:solidFill>
                  <a:srgbClr val="133984"/>
                </a:solidFill>
                <a:latin typeface="Arial" charset="0"/>
                <a:ea typeface="黑体" charset="0"/>
              </a:defRPr>
            </a:lvl1pPr>
            <a:lvl2pPr marL="742950" indent="-285750">
              <a:lnSpc>
                <a:spcPct val="110000"/>
              </a:lnSpc>
              <a:spcBef>
                <a:spcPct val="20000"/>
              </a:spcBef>
              <a:buClr>
                <a:srgbClr val="000066"/>
              </a:buClr>
              <a:buChar char="•"/>
              <a:defRPr sz="2400">
                <a:solidFill>
                  <a:srgbClr val="133984"/>
                </a:solidFill>
                <a:latin typeface="Arial" charset="0"/>
                <a:ea typeface="黑体" charset="0"/>
              </a:defRPr>
            </a:lvl2pPr>
            <a:lvl3pPr marL="1143000" indent="-228600">
              <a:spcBef>
                <a:spcPct val="20000"/>
              </a:spcBef>
              <a:buChar char="•"/>
              <a:defRPr sz="2400">
                <a:solidFill>
                  <a:schemeClr val="tx1"/>
                </a:solidFill>
                <a:latin typeface="Arial" charset="0"/>
                <a:ea typeface="黑体" charset="0"/>
              </a:defRPr>
            </a:lvl3pPr>
            <a:lvl4pPr marL="1600200" indent="-228600">
              <a:spcBef>
                <a:spcPct val="20000"/>
              </a:spcBef>
              <a:buChar char="–"/>
              <a:defRPr sz="2000">
                <a:solidFill>
                  <a:schemeClr val="tx1"/>
                </a:solidFill>
                <a:latin typeface="Arial" charset="0"/>
                <a:ea typeface="黑体" charset="0"/>
              </a:defRPr>
            </a:lvl4pPr>
            <a:lvl5pPr marL="2057400" indent="-228600">
              <a:spcBef>
                <a:spcPct val="20000"/>
              </a:spcBef>
              <a:buChar char="»"/>
              <a:defRPr sz="2000">
                <a:solidFill>
                  <a:schemeClr val="tx1"/>
                </a:solidFill>
                <a:latin typeface="Arial" charset="0"/>
                <a:ea typeface="黑体" charset="0"/>
              </a:defRPr>
            </a:lvl5pPr>
            <a:lvl6pPr marL="2514600" indent="-228600" eaLnBrk="0" fontAlgn="base" hangingPunct="0">
              <a:spcBef>
                <a:spcPct val="20000"/>
              </a:spcBef>
              <a:spcAft>
                <a:spcPct val="0"/>
              </a:spcAft>
              <a:buChar char="»"/>
              <a:defRPr sz="2000">
                <a:solidFill>
                  <a:schemeClr val="tx1"/>
                </a:solidFill>
                <a:latin typeface="Arial" charset="0"/>
                <a:ea typeface="黑体" charset="0"/>
              </a:defRPr>
            </a:lvl6pPr>
            <a:lvl7pPr marL="2971800" indent="-228600" eaLnBrk="0" fontAlgn="base" hangingPunct="0">
              <a:spcBef>
                <a:spcPct val="20000"/>
              </a:spcBef>
              <a:spcAft>
                <a:spcPct val="0"/>
              </a:spcAft>
              <a:buChar char="»"/>
              <a:defRPr sz="2000">
                <a:solidFill>
                  <a:schemeClr val="tx1"/>
                </a:solidFill>
                <a:latin typeface="Arial" charset="0"/>
                <a:ea typeface="黑体" charset="0"/>
              </a:defRPr>
            </a:lvl7pPr>
            <a:lvl8pPr marL="3429000" indent="-228600" eaLnBrk="0" fontAlgn="base" hangingPunct="0">
              <a:spcBef>
                <a:spcPct val="20000"/>
              </a:spcBef>
              <a:spcAft>
                <a:spcPct val="0"/>
              </a:spcAft>
              <a:buChar char="»"/>
              <a:defRPr sz="2000">
                <a:solidFill>
                  <a:schemeClr val="tx1"/>
                </a:solidFill>
                <a:latin typeface="Arial" charset="0"/>
                <a:ea typeface="黑体" charset="0"/>
              </a:defRPr>
            </a:lvl8pPr>
            <a:lvl9pPr marL="3886200" indent="-228600" eaLnBrk="0" fontAlgn="base" hangingPunct="0">
              <a:spcBef>
                <a:spcPct val="20000"/>
              </a:spcBef>
              <a:spcAft>
                <a:spcPct val="0"/>
              </a:spcAft>
              <a:buChar char="»"/>
              <a:defRPr sz="2000">
                <a:solidFill>
                  <a:schemeClr val="tx1"/>
                </a:solidFill>
                <a:latin typeface="Arial" charset="0"/>
                <a:ea typeface="黑体" charset="0"/>
              </a:defRPr>
            </a:lvl9pPr>
          </a:lstStyle>
          <a:p>
            <a:pPr marL="457200" indent="-457200" eaLnBrk="1" hangingPunct="1">
              <a:lnSpc>
                <a:spcPct val="150000"/>
              </a:lnSpc>
              <a:spcBef>
                <a:spcPct val="0"/>
              </a:spcBef>
              <a:buSzTx/>
              <a:buFont typeface="Wingdings" charset="2"/>
              <a:buChar char="Ø"/>
            </a:pPr>
            <a:r>
              <a:rPr lang="zh-CN" altLang="en-US" sz="2400" dirty="0"/>
              <a:t>心</a:t>
            </a:r>
            <a:r>
              <a:rPr lang="zh-CN" altLang="en-US" sz="2400" dirty="0" smtClean="0"/>
              <a:t>拍切分验证实验</a:t>
            </a:r>
            <a:endParaRPr lang="en-US" altLang="zh-CN" sz="2000" dirty="0" smtClean="0"/>
          </a:p>
          <a:p>
            <a:pPr marL="1200150" lvl="1" indent="-457200" eaLnBrk="1" hangingPunct="1">
              <a:lnSpc>
                <a:spcPct val="150000"/>
              </a:lnSpc>
              <a:spcBef>
                <a:spcPct val="0"/>
              </a:spcBef>
              <a:buFont typeface="Wingdings" charset="2"/>
              <a:buChar char="Ø"/>
            </a:pPr>
            <a:r>
              <a:rPr lang="zh-CN" altLang="en-US" sz="2000" dirty="0" smtClean="0"/>
              <a:t>模型稳定性：方差取对数的绝对值；</a:t>
            </a:r>
            <a:endParaRPr lang="en-US" altLang="zh-CN" sz="2000" dirty="0" smtClean="0"/>
          </a:p>
          <a:p>
            <a:pPr marL="1200150" lvl="1" indent="-457200" eaLnBrk="1" hangingPunct="1">
              <a:lnSpc>
                <a:spcPct val="150000"/>
              </a:lnSpc>
              <a:spcBef>
                <a:spcPct val="0"/>
              </a:spcBef>
              <a:buFont typeface="Wingdings" charset="2"/>
              <a:buChar char="Ø"/>
            </a:pPr>
            <a:r>
              <a:rPr lang="zh-CN" altLang="en-US" sz="2000" dirty="0" smtClean="0"/>
              <a:t>本文提出的单拍和子拍切分方法效果都好于现有方法效果；</a:t>
            </a:r>
            <a:endParaRPr lang="en-US" altLang="zh-CN" sz="2000" dirty="0" smtClean="0"/>
          </a:p>
          <a:p>
            <a:pPr marL="1200150" lvl="1" indent="-457200" eaLnBrk="1" hangingPunct="1">
              <a:lnSpc>
                <a:spcPct val="150000"/>
              </a:lnSpc>
              <a:spcBef>
                <a:spcPct val="0"/>
              </a:spcBef>
              <a:buFont typeface="Wingdings" charset="2"/>
              <a:buChar char="Ø"/>
            </a:pPr>
            <a:r>
              <a:rPr lang="zh-CN" altLang="en-US" sz="2000" dirty="0" smtClean="0"/>
              <a:t>引入通道</a:t>
            </a:r>
            <a:r>
              <a:rPr lang="zh-CN" altLang="en-US" sz="2000" dirty="0"/>
              <a:t>注意力</a:t>
            </a:r>
            <a:r>
              <a:rPr lang="zh-CN" altLang="en-US" sz="2000" dirty="0" smtClean="0"/>
              <a:t>模块有助于提升分类准确率和模型稳定性。</a:t>
            </a:r>
            <a:r>
              <a:rPr lang="en-US" altLang="zh-CN" sz="1600" dirty="0"/>
              <a:t/>
            </a:r>
            <a:br>
              <a:rPr lang="en-US" altLang="zh-CN" sz="1600" dirty="0"/>
            </a:br>
            <a:r>
              <a:rPr lang="en-US" altLang="zh-CN" sz="2400" dirty="0"/>
              <a:t/>
            </a:r>
            <a:br>
              <a:rPr lang="en-US" altLang="zh-CN" sz="2400" dirty="0"/>
            </a:br>
            <a:endParaRPr lang="zh-CN" altLang="en-US" sz="2400" dirty="0">
              <a:solidFill>
                <a:schemeClr val="tx1"/>
              </a:solidFill>
              <a:ea typeface="宋体" charset="0"/>
            </a:endParaRP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0431" y="3099347"/>
            <a:ext cx="7254255" cy="2667005"/>
          </a:xfrm>
          <a:prstGeom prst="rect">
            <a:avLst/>
          </a:prstGeom>
        </p:spPr>
      </p:pic>
      <p:sp>
        <p:nvSpPr>
          <p:cNvPr id="5" name="文本框 4"/>
          <p:cNvSpPr txBox="1"/>
          <p:nvPr/>
        </p:nvSpPr>
        <p:spPr>
          <a:xfrm>
            <a:off x="1763688" y="5758066"/>
            <a:ext cx="5048387" cy="1061829"/>
          </a:xfrm>
          <a:prstGeom prst="rect">
            <a:avLst/>
          </a:prstGeom>
          <a:noFill/>
        </p:spPr>
        <p:txBody>
          <a:bodyPr wrap="square" numCol="2" rtlCol="0">
            <a:spAutoFit/>
          </a:bodyPr>
          <a:lstStyle/>
          <a:p>
            <a:pPr>
              <a:lnSpc>
                <a:spcPct val="150000"/>
              </a:lnSpc>
            </a:pPr>
            <a:r>
              <a:rPr lang="en-US" altLang="zh-CN" sz="1400" dirty="0" smtClean="0"/>
              <a:t>BS</a:t>
            </a:r>
            <a:r>
              <a:rPr lang="zh-CN" altLang="en-US" sz="1400" dirty="0" smtClean="0"/>
              <a:t>：现有单拍切分方法</a:t>
            </a:r>
            <a:endParaRPr lang="en-US" altLang="zh-CN" sz="1400" dirty="0" smtClean="0"/>
          </a:p>
          <a:p>
            <a:pPr>
              <a:lnSpc>
                <a:spcPct val="150000"/>
              </a:lnSpc>
            </a:pPr>
            <a:r>
              <a:rPr lang="en-US" altLang="zh-CN" sz="1400" dirty="0" smtClean="0"/>
              <a:t>NWS</a:t>
            </a:r>
            <a:r>
              <a:rPr lang="zh-CN" altLang="en-US" sz="1400" dirty="0" smtClean="0"/>
              <a:t>：现有子拍切分方法</a:t>
            </a:r>
            <a:endParaRPr lang="en-US" altLang="zh-CN" sz="1400" dirty="0" smtClean="0"/>
          </a:p>
          <a:p>
            <a:pPr>
              <a:lnSpc>
                <a:spcPct val="150000"/>
              </a:lnSpc>
            </a:pPr>
            <a:r>
              <a:rPr lang="en-US" altLang="zh-CN" sz="1400" dirty="0" smtClean="0"/>
              <a:t>CAM</a:t>
            </a:r>
            <a:r>
              <a:rPr lang="zh-CN" altLang="en-US" sz="1400" dirty="0" smtClean="0"/>
              <a:t>：通道注意力模块</a:t>
            </a:r>
            <a:endParaRPr lang="en-US" altLang="zh-CN" sz="1400" dirty="0" smtClean="0"/>
          </a:p>
          <a:p>
            <a:pPr>
              <a:lnSpc>
                <a:spcPct val="150000"/>
              </a:lnSpc>
            </a:pPr>
            <a:r>
              <a:rPr lang="en-US" altLang="zh-CN" sz="1400" dirty="0" smtClean="0"/>
              <a:t>ABS</a:t>
            </a:r>
            <a:r>
              <a:rPr lang="zh-CN" altLang="en-US" sz="1400" dirty="0" smtClean="0"/>
              <a:t>：本文单拍切分方法</a:t>
            </a:r>
            <a:endParaRPr lang="en-US" altLang="zh-CN" sz="1400" dirty="0" smtClean="0"/>
          </a:p>
          <a:p>
            <a:pPr>
              <a:lnSpc>
                <a:spcPct val="150000"/>
              </a:lnSpc>
            </a:pPr>
            <a:r>
              <a:rPr lang="en-US" altLang="zh-CN" sz="1400" dirty="0" smtClean="0"/>
              <a:t>OWS</a:t>
            </a:r>
            <a:r>
              <a:rPr lang="zh-CN" altLang="en-US" sz="1400" dirty="0" smtClean="0"/>
              <a:t>：本文子拍切分方法</a:t>
            </a:r>
            <a:endParaRPr lang="zh-CN" altLang="en-US" sz="1400" dirty="0"/>
          </a:p>
        </p:txBody>
      </p:sp>
      <p:sp>
        <p:nvSpPr>
          <p:cNvPr id="2" name="矩形 1"/>
          <p:cNvSpPr/>
          <p:nvPr/>
        </p:nvSpPr>
        <p:spPr>
          <a:xfrm>
            <a:off x="1547664" y="4293096"/>
            <a:ext cx="864096" cy="1298853"/>
          </a:xfrm>
          <a:prstGeom prst="rect">
            <a:avLst/>
          </a:prstGeom>
          <a:noFill/>
          <a:ln w="19050">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7" name="矩形 6"/>
          <p:cNvSpPr/>
          <p:nvPr/>
        </p:nvSpPr>
        <p:spPr>
          <a:xfrm>
            <a:off x="4959659" y="3916596"/>
            <a:ext cx="864096" cy="1675353"/>
          </a:xfrm>
          <a:prstGeom prst="rect">
            <a:avLst/>
          </a:prstGeom>
          <a:noFill/>
          <a:ln w="19050">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3190802173"/>
      </p:ext>
    </p:extLst>
  </p:cSld>
  <p:clrMapOvr>
    <a:masterClrMapping/>
  </p:clrMapOvr>
  <mc:AlternateContent xmlns:mc="http://schemas.openxmlformats.org/markup-compatibility/2006" xmlns:p14="http://schemas.microsoft.com/office/powerpoint/2010/main">
    <mc:Choice Requires="p14">
      <p:transition spd="slow" p14:dur="2000" advTm="38772"/>
    </mc:Choice>
    <mc:Fallback xmlns="">
      <p:transition spd="slow" advTm="38772"/>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标题 7169"/>
          <p:cNvSpPr>
            <a:spLocks noGrp="1" noChangeArrowheads="1"/>
          </p:cNvSpPr>
          <p:nvPr/>
        </p:nvSpPr>
        <p:spPr bwMode="auto">
          <a:xfrm>
            <a:off x="2276477" y="274640"/>
            <a:ext cx="5343445"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54000" anchorCtr="1"/>
          <a:lstStyle>
            <a:lvl1pPr>
              <a:lnSpc>
                <a:spcPct val="110000"/>
              </a:lnSpc>
              <a:spcBef>
                <a:spcPct val="20000"/>
              </a:spcBef>
              <a:buSzPct val="120000"/>
              <a:buBlip>
                <a:blip r:embed="rId2"/>
              </a:buBlip>
              <a:defRPr sz="2800">
                <a:solidFill>
                  <a:srgbClr val="133984"/>
                </a:solidFill>
                <a:latin typeface="Arial" charset="0"/>
                <a:ea typeface="黑体" charset="0"/>
              </a:defRPr>
            </a:lvl1pPr>
            <a:lvl2pPr marL="742950" indent="-285750">
              <a:lnSpc>
                <a:spcPct val="110000"/>
              </a:lnSpc>
              <a:spcBef>
                <a:spcPct val="20000"/>
              </a:spcBef>
              <a:buClr>
                <a:srgbClr val="000066"/>
              </a:buClr>
              <a:buChar char="•"/>
              <a:defRPr sz="2400">
                <a:solidFill>
                  <a:srgbClr val="133984"/>
                </a:solidFill>
                <a:latin typeface="Arial" charset="0"/>
                <a:ea typeface="黑体" charset="0"/>
              </a:defRPr>
            </a:lvl2pPr>
            <a:lvl3pPr marL="1143000" indent="-228600">
              <a:spcBef>
                <a:spcPct val="20000"/>
              </a:spcBef>
              <a:buChar char="•"/>
              <a:defRPr sz="2400">
                <a:solidFill>
                  <a:schemeClr val="tx1"/>
                </a:solidFill>
                <a:latin typeface="Arial" charset="0"/>
                <a:ea typeface="黑体" charset="0"/>
              </a:defRPr>
            </a:lvl3pPr>
            <a:lvl4pPr marL="1600200" indent="-228600">
              <a:spcBef>
                <a:spcPct val="20000"/>
              </a:spcBef>
              <a:buChar char="–"/>
              <a:defRPr sz="2000">
                <a:solidFill>
                  <a:schemeClr val="tx1"/>
                </a:solidFill>
                <a:latin typeface="Arial" charset="0"/>
                <a:ea typeface="黑体" charset="0"/>
              </a:defRPr>
            </a:lvl4pPr>
            <a:lvl5pPr marL="2057400" indent="-228600">
              <a:spcBef>
                <a:spcPct val="20000"/>
              </a:spcBef>
              <a:buChar char="»"/>
              <a:defRPr sz="2000">
                <a:solidFill>
                  <a:schemeClr val="tx1"/>
                </a:solidFill>
                <a:latin typeface="Arial" charset="0"/>
                <a:ea typeface="黑体" charset="0"/>
              </a:defRPr>
            </a:lvl5pPr>
            <a:lvl6pPr marL="2514600" indent="-228600" eaLnBrk="0" fontAlgn="base" hangingPunct="0">
              <a:spcBef>
                <a:spcPct val="20000"/>
              </a:spcBef>
              <a:spcAft>
                <a:spcPct val="0"/>
              </a:spcAft>
              <a:buChar char="»"/>
              <a:defRPr sz="2000">
                <a:solidFill>
                  <a:schemeClr val="tx1"/>
                </a:solidFill>
                <a:latin typeface="Arial" charset="0"/>
                <a:ea typeface="黑体" charset="0"/>
              </a:defRPr>
            </a:lvl6pPr>
            <a:lvl7pPr marL="2971800" indent="-228600" eaLnBrk="0" fontAlgn="base" hangingPunct="0">
              <a:spcBef>
                <a:spcPct val="20000"/>
              </a:spcBef>
              <a:spcAft>
                <a:spcPct val="0"/>
              </a:spcAft>
              <a:buChar char="»"/>
              <a:defRPr sz="2000">
                <a:solidFill>
                  <a:schemeClr val="tx1"/>
                </a:solidFill>
                <a:latin typeface="Arial" charset="0"/>
                <a:ea typeface="黑体" charset="0"/>
              </a:defRPr>
            </a:lvl7pPr>
            <a:lvl8pPr marL="3429000" indent="-228600" eaLnBrk="0" fontAlgn="base" hangingPunct="0">
              <a:spcBef>
                <a:spcPct val="20000"/>
              </a:spcBef>
              <a:spcAft>
                <a:spcPct val="0"/>
              </a:spcAft>
              <a:buChar char="»"/>
              <a:defRPr sz="2000">
                <a:solidFill>
                  <a:schemeClr val="tx1"/>
                </a:solidFill>
                <a:latin typeface="Arial" charset="0"/>
                <a:ea typeface="黑体" charset="0"/>
              </a:defRPr>
            </a:lvl8pPr>
            <a:lvl9pPr marL="3886200" indent="-228600" eaLnBrk="0" fontAlgn="base" hangingPunct="0">
              <a:spcBef>
                <a:spcPct val="20000"/>
              </a:spcBef>
              <a:spcAft>
                <a:spcPct val="0"/>
              </a:spcAft>
              <a:buChar char="»"/>
              <a:defRPr sz="2000">
                <a:solidFill>
                  <a:schemeClr val="tx1"/>
                </a:solidFill>
                <a:latin typeface="Arial" charset="0"/>
                <a:ea typeface="黑体" charset="0"/>
              </a:defRPr>
            </a:lvl9pPr>
          </a:lstStyle>
          <a:p>
            <a:pPr eaLnBrk="1" hangingPunct="1">
              <a:lnSpc>
                <a:spcPct val="100000"/>
              </a:lnSpc>
              <a:spcBef>
                <a:spcPct val="0"/>
              </a:spcBef>
              <a:buSzTx/>
              <a:buFontTx/>
              <a:buNone/>
            </a:pPr>
            <a:r>
              <a:rPr lang="zh-CN" altLang="en-US" b="1" dirty="0">
                <a:solidFill>
                  <a:srgbClr val="006196"/>
                </a:solidFill>
                <a:latin typeface="微软雅黑" charset="0"/>
                <a:ea typeface="微软雅黑" charset="0"/>
                <a:sym typeface="黑体" charset="0"/>
              </a:rPr>
              <a:t>心电图类型识别</a:t>
            </a:r>
          </a:p>
        </p:txBody>
      </p:sp>
      <p:sp>
        <p:nvSpPr>
          <p:cNvPr id="4" name="圆角矩形 6147"/>
          <p:cNvSpPr>
            <a:spLocks noChangeArrowheads="1"/>
          </p:cNvSpPr>
          <p:nvPr/>
        </p:nvSpPr>
        <p:spPr bwMode="auto">
          <a:xfrm>
            <a:off x="352589" y="905946"/>
            <a:ext cx="8791411" cy="4803775"/>
          </a:xfrm>
          <a:prstGeom prst="roundRect">
            <a:avLst>
              <a:gd name="adj" fmla="val 11505"/>
            </a:avLst>
          </a:prstGeom>
          <a:noFill/>
          <a:ln>
            <a:noFill/>
          </a:ln>
          <a:extLst/>
        </p:spPr>
        <p:style>
          <a:lnRef idx="2">
            <a:schemeClr val="dk1"/>
          </a:lnRef>
          <a:fillRef idx="1">
            <a:schemeClr val="lt1"/>
          </a:fillRef>
          <a:effectRef idx="0">
            <a:schemeClr val="dk1"/>
          </a:effectRef>
          <a:fontRef idx="minor">
            <a:schemeClr val="dk1"/>
          </a:fontRef>
        </p:style>
        <p:txBody>
          <a:bodyPr/>
          <a:lstStyle>
            <a:lvl1pPr>
              <a:lnSpc>
                <a:spcPct val="110000"/>
              </a:lnSpc>
              <a:spcBef>
                <a:spcPct val="20000"/>
              </a:spcBef>
              <a:buSzPct val="120000"/>
              <a:buBlip>
                <a:blip r:embed="rId2"/>
              </a:buBlip>
              <a:defRPr sz="2800">
                <a:solidFill>
                  <a:srgbClr val="133984"/>
                </a:solidFill>
                <a:latin typeface="Arial" charset="0"/>
                <a:ea typeface="黑体" charset="0"/>
              </a:defRPr>
            </a:lvl1pPr>
            <a:lvl2pPr marL="742950" indent="-285750">
              <a:lnSpc>
                <a:spcPct val="110000"/>
              </a:lnSpc>
              <a:spcBef>
                <a:spcPct val="20000"/>
              </a:spcBef>
              <a:buClr>
                <a:srgbClr val="000066"/>
              </a:buClr>
              <a:buChar char="•"/>
              <a:defRPr sz="2400">
                <a:solidFill>
                  <a:srgbClr val="133984"/>
                </a:solidFill>
                <a:latin typeface="Arial" charset="0"/>
                <a:ea typeface="黑体" charset="0"/>
              </a:defRPr>
            </a:lvl2pPr>
            <a:lvl3pPr marL="1143000" indent="-228600">
              <a:spcBef>
                <a:spcPct val="20000"/>
              </a:spcBef>
              <a:buChar char="•"/>
              <a:defRPr sz="2400">
                <a:solidFill>
                  <a:schemeClr val="tx1"/>
                </a:solidFill>
                <a:latin typeface="Arial" charset="0"/>
                <a:ea typeface="黑体" charset="0"/>
              </a:defRPr>
            </a:lvl3pPr>
            <a:lvl4pPr marL="1600200" indent="-228600">
              <a:spcBef>
                <a:spcPct val="20000"/>
              </a:spcBef>
              <a:buChar char="–"/>
              <a:defRPr sz="2000">
                <a:solidFill>
                  <a:schemeClr val="tx1"/>
                </a:solidFill>
                <a:latin typeface="Arial" charset="0"/>
                <a:ea typeface="黑体" charset="0"/>
              </a:defRPr>
            </a:lvl4pPr>
            <a:lvl5pPr marL="2057400" indent="-228600">
              <a:spcBef>
                <a:spcPct val="20000"/>
              </a:spcBef>
              <a:buChar char="»"/>
              <a:defRPr sz="2000">
                <a:solidFill>
                  <a:schemeClr val="tx1"/>
                </a:solidFill>
                <a:latin typeface="Arial" charset="0"/>
                <a:ea typeface="黑体" charset="0"/>
              </a:defRPr>
            </a:lvl5pPr>
            <a:lvl6pPr marL="2514600" indent="-228600" eaLnBrk="0" fontAlgn="base" hangingPunct="0">
              <a:spcBef>
                <a:spcPct val="20000"/>
              </a:spcBef>
              <a:spcAft>
                <a:spcPct val="0"/>
              </a:spcAft>
              <a:buChar char="»"/>
              <a:defRPr sz="2000">
                <a:solidFill>
                  <a:schemeClr val="tx1"/>
                </a:solidFill>
                <a:latin typeface="Arial" charset="0"/>
                <a:ea typeface="黑体" charset="0"/>
              </a:defRPr>
            </a:lvl6pPr>
            <a:lvl7pPr marL="2971800" indent="-228600" eaLnBrk="0" fontAlgn="base" hangingPunct="0">
              <a:spcBef>
                <a:spcPct val="20000"/>
              </a:spcBef>
              <a:spcAft>
                <a:spcPct val="0"/>
              </a:spcAft>
              <a:buChar char="»"/>
              <a:defRPr sz="2000">
                <a:solidFill>
                  <a:schemeClr val="tx1"/>
                </a:solidFill>
                <a:latin typeface="Arial" charset="0"/>
                <a:ea typeface="黑体" charset="0"/>
              </a:defRPr>
            </a:lvl7pPr>
            <a:lvl8pPr marL="3429000" indent="-228600" eaLnBrk="0" fontAlgn="base" hangingPunct="0">
              <a:spcBef>
                <a:spcPct val="20000"/>
              </a:spcBef>
              <a:spcAft>
                <a:spcPct val="0"/>
              </a:spcAft>
              <a:buChar char="»"/>
              <a:defRPr sz="2000">
                <a:solidFill>
                  <a:schemeClr val="tx1"/>
                </a:solidFill>
                <a:latin typeface="Arial" charset="0"/>
                <a:ea typeface="黑体" charset="0"/>
              </a:defRPr>
            </a:lvl8pPr>
            <a:lvl9pPr marL="3886200" indent="-228600" eaLnBrk="0" fontAlgn="base" hangingPunct="0">
              <a:spcBef>
                <a:spcPct val="20000"/>
              </a:spcBef>
              <a:spcAft>
                <a:spcPct val="0"/>
              </a:spcAft>
              <a:buChar char="»"/>
              <a:defRPr sz="2000">
                <a:solidFill>
                  <a:schemeClr val="tx1"/>
                </a:solidFill>
                <a:latin typeface="Arial" charset="0"/>
                <a:ea typeface="黑体" charset="0"/>
              </a:defRPr>
            </a:lvl9pPr>
          </a:lstStyle>
          <a:p>
            <a:pPr marL="457200" indent="-457200" eaLnBrk="1" hangingPunct="1">
              <a:lnSpc>
                <a:spcPct val="150000"/>
              </a:lnSpc>
              <a:spcBef>
                <a:spcPct val="0"/>
              </a:spcBef>
              <a:buSzTx/>
              <a:buFont typeface="Wingdings" charset="2"/>
              <a:buChar char="Ø"/>
            </a:pPr>
            <a:r>
              <a:rPr lang="zh-CN" altLang="en-US" sz="2400" dirty="0" smtClean="0"/>
              <a:t>多尺度特征验证实验</a:t>
            </a:r>
            <a:endParaRPr lang="en-US" altLang="zh-CN" sz="2000" dirty="0" smtClean="0"/>
          </a:p>
          <a:p>
            <a:pPr marL="1200150" lvl="1" indent="-457200" eaLnBrk="1" hangingPunct="1">
              <a:lnSpc>
                <a:spcPct val="150000"/>
              </a:lnSpc>
              <a:spcBef>
                <a:spcPct val="0"/>
              </a:spcBef>
              <a:buFont typeface="Wingdings" charset="2"/>
              <a:buChar char="Ø"/>
            </a:pPr>
            <a:r>
              <a:rPr lang="zh-CN" altLang="en-US" sz="2000" dirty="0" smtClean="0"/>
              <a:t>分类准确率随特征的增多而提升；</a:t>
            </a:r>
            <a:endParaRPr lang="en-US" altLang="zh-CN" sz="2000" dirty="0" smtClean="0"/>
          </a:p>
          <a:p>
            <a:pPr marL="1200150" lvl="1" indent="-457200" eaLnBrk="1" hangingPunct="1">
              <a:lnSpc>
                <a:spcPct val="150000"/>
              </a:lnSpc>
              <a:spcBef>
                <a:spcPct val="0"/>
              </a:spcBef>
              <a:buFont typeface="Wingdings" charset="2"/>
              <a:buChar char="Ø"/>
            </a:pPr>
            <a:r>
              <a:rPr lang="zh-CN" altLang="en-US" sz="2000" dirty="0" smtClean="0"/>
              <a:t>医学知识能极大地提升模型准确率和稳定性；</a:t>
            </a:r>
            <a:r>
              <a:rPr lang="en-US" altLang="zh-CN" sz="2400" dirty="0"/>
              <a:t/>
            </a:r>
            <a:br>
              <a:rPr lang="en-US" altLang="zh-CN" sz="2400" dirty="0"/>
            </a:br>
            <a:endParaRPr lang="zh-CN" altLang="en-US" sz="2400" dirty="0">
              <a:solidFill>
                <a:schemeClr val="tx1"/>
              </a:solidFill>
              <a:ea typeface="宋体" charset="0"/>
            </a:endParaRPr>
          </a:p>
        </p:txBody>
      </p:sp>
      <p:sp>
        <p:nvSpPr>
          <p:cNvPr id="5" name="文本框 4"/>
          <p:cNvSpPr txBox="1"/>
          <p:nvPr/>
        </p:nvSpPr>
        <p:spPr>
          <a:xfrm>
            <a:off x="2476127" y="5591949"/>
            <a:ext cx="4544331" cy="1061829"/>
          </a:xfrm>
          <a:prstGeom prst="rect">
            <a:avLst/>
          </a:prstGeom>
          <a:noFill/>
        </p:spPr>
        <p:txBody>
          <a:bodyPr wrap="square" numCol="2" rtlCol="0">
            <a:spAutoFit/>
          </a:bodyPr>
          <a:lstStyle/>
          <a:p>
            <a:pPr>
              <a:lnSpc>
                <a:spcPct val="150000"/>
              </a:lnSpc>
            </a:pPr>
            <a:r>
              <a:rPr lang="en-US" altLang="zh-CN" sz="1400" dirty="0"/>
              <a:t>ABS</a:t>
            </a:r>
            <a:r>
              <a:rPr lang="zh-CN" altLang="en-US" sz="1400" dirty="0"/>
              <a:t>：本文单拍切分方法</a:t>
            </a:r>
            <a:endParaRPr lang="en-US" altLang="zh-CN" sz="1400" dirty="0"/>
          </a:p>
          <a:p>
            <a:pPr>
              <a:lnSpc>
                <a:spcPct val="150000"/>
              </a:lnSpc>
            </a:pPr>
            <a:r>
              <a:rPr lang="en-US" altLang="zh-CN" sz="1400" dirty="0"/>
              <a:t>OWS</a:t>
            </a:r>
            <a:r>
              <a:rPr lang="zh-CN" altLang="en-US" sz="1400" dirty="0"/>
              <a:t>：本文子拍切分方法</a:t>
            </a:r>
          </a:p>
          <a:p>
            <a:pPr>
              <a:lnSpc>
                <a:spcPct val="150000"/>
              </a:lnSpc>
            </a:pPr>
            <a:r>
              <a:rPr lang="en-US" altLang="zh-CN" sz="1400" dirty="0" smtClean="0"/>
              <a:t>CAM</a:t>
            </a:r>
            <a:r>
              <a:rPr lang="zh-CN" altLang="en-US" sz="1400" dirty="0" smtClean="0"/>
              <a:t>：通道注意力模块</a:t>
            </a:r>
            <a:endParaRPr lang="en-US" altLang="zh-CN" sz="1400" dirty="0" smtClean="0"/>
          </a:p>
          <a:p>
            <a:pPr>
              <a:lnSpc>
                <a:spcPct val="150000"/>
              </a:lnSpc>
            </a:pPr>
            <a:r>
              <a:rPr lang="en-US" altLang="zh-CN" sz="1400" dirty="0" smtClean="0"/>
              <a:t>MF</a:t>
            </a:r>
            <a:r>
              <a:rPr lang="zh-CN" altLang="en-US" sz="1400" dirty="0" smtClean="0"/>
              <a:t>：深度多尺度特征</a:t>
            </a:r>
            <a:endParaRPr lang="en-US" altLang="zh-CN" sz="1400" dirty="0" smtClean="0"/>
          </a:p>
          <a:p>
            <a:pPr>
              <a:lnSpc>
                <a:spcPct val="150000"/>
              </a:lnSpc>
            </a:pPr>
            <a:r>
              <a:rPr lang="en-US" altLang="zh-CN" sz="1400" dirty="0"/>
              <a:t>HF</a:t>
            </a:r>
            <a:r>
              <a:rPr lang="zh-CN" altLang="en-US" sz="1400" dirty="0" smtClean="0"/>
              <a:t>：手动多尺度特征</a:t>
            </a:r>
            <a:endParaRPr lang="zh-CN" altLang="en-US" sz="1400" dirty="0"/>
          </a:p>
        </p:txBody>
      </p:sp>
      <p:grpSp>
        <p:nvGrpSpPr>
          <p:cNvPr id="9" name="组合 8"/>
          <p:cNvGrpSpPr/>
          <p:nvPr/>
        </p:nvGrpSpPr>
        <p:grpSpPr>
          <a:xfrm>
            <a:off x="1081542" y="2780928"/>
            <a:ext cx="7333503" cy="2667005"/>
            <a:chOff x="1081542" y="2780928"/>
            <a:chExt cx="7333503" cy="2667005"/>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1542" y="2780928"/>
              <a:ext cx="7333503" cy="2667005"/>
            </a:xfrm>
            <a:prstGeom prst="rect">
              <a:avLst/>
            </a:prstGeom>
          </p:spPr>
        </p:pic>
        <p:cxnSp>
          <p:nvCxnSpPr>
            <p:cNvPr id="6" name="直接连接符 5"/>
            <p:cNvCxnSpPr/>
            <p:nvPr/>
          </p:nvCxnSpPr>
          <p:spPr>
            <a:xfrm>
              <a:off x="4211960" y="2780928"/>
              <a:ext cx="0" cy="2667005"/>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94140463"/>
      </p:ext>
    </p:extLst>
  </p:cSld>
  <p:clrMapOvr>
    <a:masterClrMapping/>
  </p:clrMapOvr>
  <mc:AlternateContent xmlns:mc="http://schemas.openxmlformats.org/markup-compatibility/2006" xmlns:p14="http://schemas.microsoft.com/office/powerpoint/2010/main">
    <mc:Choice Requires="p14">
      <p:transition spd="slow" p14:dur="2000" advTm="38772"/>
    </mc:Choice>
    <mc:Fallback xmlns="">
      <p:transition spd="slow" advTm="38772"/>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标题 7169"/>
          <p:cNvSpPr>
            <a:spLocks noGrp="1" noChangeArrowheads="1"/>
          </p:cNvSpPr>
          <p:nvPr/>
        </p:nvSpPr>
        <p:spPr bwMode="auto">
          <a:xfrm>
            <a:off x="2276477" y="274640"/>
            <a:ext cx="5343445"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54000" anchorCtr="1"/>
          <a:lstStyle>
            <a:lvl1pPr>
              <a:lnSpc>
                <a:spcPct val="110000"/>
              </a:lnSpc>
              <a:spcBef>
                <a:spcPct val="20000"/>
              </a:spcBef>
              <a:buSzPct val="120000"/>
              <a:buBlip>
                <a:blip r:embed="rId2"/>
              </a:buBlip>
              <a:defRPr sz="2800">
                <a:solidFill>
                  <a:srgbClr val="133984"/>
                </a:solidFill>
                <a:latin typeface="Arial" charset="0"/>
                <a:ea typeface="黑体" charset="0"/>
              </a:defRPr>
            </a:lvl1pPr>
            <a:lvl2pPr marL="742950" indent="-285750">
              <a:lnSpc>
                <a:spcPct val="110000"/>
              </a:lnSpc>
              <a:spcBef>
                <a:spcPct val="20000"/>
              </a:spcBef>
              <a:buClr>
                <a:srgbClr val="000066"/>
              </a:buClr>
              <a:buChar char="•"/>
              <a:defRPr sz="2400">
                <a:solidFill>
                  <a:srgbClr val="133984"/>
                </a:solidFill>
                <a:latin typeface="Arial" charset="0"/>
                <a:ea typeface="黑体" charset="0"/>
              </a:defRPr>
            </a:lvl2pPr>
            <a:lvl3pPr marL="1143000" indent="-228600">
              <a:spcBef>
                <a:spcPct val="20000"/>
              </a:spcBef>
              <a:buChar char="•"/>
              <a:defRPr sz="2400">
                <a:solidFill>
                  <a:schemeClr val="tx1"/>
                </a:solidFill>
                <a:latin typeface="Arial" charset="0"/>
                <a:ea typeface="黑体" charset="0"/>
              </a:defRPr>
            </a:lvl3pPr>
            <a:lvl4pPr marL="1600200" indent="-228600">
              <a:spcBef>
                <a:spcPct val="20000"/>
              </a:spcBef>
              <a:buChar char="–"/>
              <a:defRPr sz="2000">
                <a:solidFill>
                  <a:schemeClr val="tx1"/>
                </a:solidFill>
                <a:latin typeface="Arial" charset="0"/>
                <a:ea typeface="黑体" charset="0"/>
              </a:defRPr>
            </a:lvl4pPr>
            <a:lvl5pPr marL="2057400" indent="-228600">
              <a:spcBef>
                <a:spcPct val="20000"/>
              </a:spcBef>
              <a:buChar char="»"/>
              <a:defRPr sz="2000">
                <a:solidFill>
                  <a:schemeClr val="tx1"/>
                </a:solidFill>
                <a:latin typeface="Arial" charset="0"/>
                <a:ea typeface="黑体" charset="0"/>
              </a:defRPr>
            </a:lvl5pPr>
            <a:lvl6pPr marL="2514600" indent="-228600" eaLnBrk="0" fontAlgn="base" hangingPunct="0">
              <a:spcBef>
                <a:spcPct val="20000"/>
              </a:spcBef>
              <a:spcAft>
                <a:spcPct val="0"/>
              </a:spcAft>
              <a:buChar char="»"/>
              <a:defRPr sz="2000">
                <a:solidFill>
                  <a:schemeClr val="tx1"/>
                </a:solidFill>
                <a:latin typeface="Arial" charset="0"/>
                <a:ea typeface="黑体" charset="0"/>
              </a:defRPr>
            </a:lvl6pPr>
            <a:lvl7pPr marL="2971800" indent="-228600" eaLnBrk="0" fontAlgn="base" hangingPunct="0">
              <a:spcBef>
                <a:spcPct val="20000"/>
              </a:spcBef>
              <a:spcAft>
                <a:spcPct val="0"/>
              </a:spcAft>
              <a:buChar char="»"/>
              <a:defRPr sz="2000">
                <a:solidFill>
                  <a:schemeClr val="tx1"/>
                </a:solidFill>
                <a:latin typeface="Arial" charset="0"/>
                <a:ea typeface="黑体" charset="0"/>
              </a:defRPr>
            </a:lvl7pPr>
            <a:lvl8pPr marL="3429000" indent="-228600" eaLnBrk="0" fontAlgn="base" hangingPunct="0">
              <a:spcBef>
                <a:spcPct val="20000"/>
              </a:spcBef>
              <a:spcAft>
                <a:spcPct val="0"/>
              </a:spcAft>
              <a:buChar char="»"/>
              <a:defRPr sz="2000">
                <a:solidFill>
                  <a:schemeClr val="tx1"/>
                </a:solidFill>
                <a:latin typeface="Arial" charset="0"/>
                <a:ea typeface="黑体" charset="0"/>
              </a:defRPr>
            </a:lvl8pPr>
            <a:lvl9pPr marL="3886200" indent="-228600" eaLnBrk="0" fontAlgn="base" hangingPunct="0">
              <a:spcBef>
                <a:spcPct val="20000"/>
              </a:spcBef>
              <a:spcAft>
                <a:spcPct val="0"/>
              </a:spcAft>
              <a:buChar char="»"/>
              <a:defRPr sz="2000">
                <a:solidFill>
                  <a:schemeClr val="tx1"/>
                </a:solidFill>
                <a:latin typeface="Arial" charset="0"/>
                <a:ea typeface="黑体" charset="0"/>
              </a:defRPr>
            </a:lvl9pPr>
          </a:lstStyle>
          <a:p>
            <a:pPr eaLnBrk="1" hangingPunct="1">
              <a:lnSpc>
                <a:spcPct val="100000"/>
              </a:lnSpc>
              <a:spcBef>
                <a:spcPct val="0"/>
              </a:spcBef>
              <a:buSzTx/>
              <a:buFontTx/>
              <a:buNone/>
            </a:pPr>
            <a:r>
              <a:rPr lang="zh-CN" altLang="en-US" b="1" dirty="0">
                <a:solidFill>
                  <a:srgbClr val="006196"/>
                </a:solidFill>
                <a:latin typeface="微软雅黑" charset="0"/>
                <a:ea typeface="微软雅黑" charset="0"/>
                <a:sym typeface="黑体" charset="0"/>
              </a:rPr>
              <a:t>心电图类型识别</a:t>
            </a:r>
          </a:p>
        </p:txBody>
      </p:sp>
      <p:sp>
        <p:nvSpPr>
          <p:cNvPr id="4" name="圆角矩形 6147"/>
          <p:cNvSpPr>
            <a:spLocks noChangeArrowheads="1"/>
          </p:cNvSpPr>
          <p:nvPr/>
        </p:nvSpPr>
        <p:spPr bwMode="auto">
          <a:xfrm>
            <a:off x="346355" y="878137"/>
            <a:ext cx="3425545" cy="750663"/>
          </a:xfrm>
          <a:prstGeom prst="roundRect">
            <a:avLst>
              <a:gd name="adj" fmla="val 11505"/>
            </a:avLst>
          </a:prstGeom>
          <a:noFill/>
          <a:ln>
            <a:noFill/>
          </a:ln>
          <a:extLst/>
        </p:spPr>
        <p:style>
          <a:lnRef idx="2">
            <a:schemeClr val="dk1"/>
          </a:lnRef>
          <a:fillRef idx="1">
            <a:schemeClr val="lt1"/>
          </a:fillRef>
          <a:effectRef idx="0">
            <a:schemeClr val="dk1"/>
          </a:effectRef>
          <a:fontRef idx="minor">
            <a:schemeClr val="dk1"/>
          </a:fontRef>
        </p:style>
        <p:txBody>
          <a:bodyPr/>
          <a:lstStyle>
            <a:lvl1pPr>
              <a:lnSpc>
                <a:spcPct val="110000"/>
              </a:lnSpc>
              <a:spcBef>
                <a:spcPct val="20000"/>
              </a:spcBef>
              <a:buSzPct val="120000"/>
              <a:buBlip>
                <a:blip r:embed="rId2"/>
              </a:buBlip>
              <a:defRPr sz="2800">
                <a:solidFill>
                  <a:srgbClr val="133984"/>
                </a:solidFill>
                <a:latin typeface="Arial" charset="0"/>
                <a:ea typeface="黑体" charset="0"/>
              </a:defRPr>
            </a:lvl1pPr>
            <a:lvl2pPr marL="742950" indent="-285750">
              <a:lnSpc>
                <a:spcPct val="110000"/>
              </a:lnSpc>
              <a:spcBef>
                <a:spcPct val="20000"/>
              </a:spcBef>
              <a:buClr>
                <a:srgbClr val="000066"/>
              </a:buClr>
              <a:buChar char="•"/>
              <a:defRPr sz="2400">
                <a:solidFill>
                  <a:srgbClr val="133984"/>
                </a:solidFill>
                <a:latin typeface="Arial" charset="0"/>
                <a:ea typeface="黑体" charset="0"/>
              </a:defRPr>
            </a:lvl2pPr>
            <a:lvl3pPr marL="1143000" indent="-228600">
              <a:spcBef>
                <a:spcPct val="20000"/>
              </a:spcBef>
              <a:buChar char="•"/>
              <a:defRPr sz="2400">
                <a:solidFill>
                  <a:schemeClr val="tx1"/>
                </a:solidFill>
                <a:latin typeface="Arial" charset="0"/>
                <a:ea typeface="黑体" charset="0"/>
              </a:defRPr>
            </a:lvl3pPr>
            <a:lvl4pPr marL="1600200" indent="-228600">
              <a:spcBef>
                <a:spcPct val="20000"/>
              </a:spcBef>
              <a:buChar char="–"/>
              <a:defRPr sz="2000">
                <a:solidFill>
                  <a:schemeClr val="tx1"/>
                </a:solidFill>
                <a:latin typeface="Arial" charset="0"/>
                <a:ea typeface="黑体" charset="0"/>
              </a:defRPr>
            </a:lvl4pPr>
            <a:lvl5pPr marL="2057400" indent="-228600">
              <a:spcBef>
                <a:spcPct val="20000"/>
              </a:spcBef>
              <a:buChar char="»"/>
              <a:defRPr sz="2000">
                <a:solidFill>
                  <a:schemeClr val="tx1"/>
                </a:solidFill>
                <a:latin typeface="Arial" charset="0"/>
                <a:ea typeface="黑体" charset="0"/>
              </a:defRPr>
            </a:lvl5pPr>
            <a:lvl6pPr marL="2514600" indent="-228600" eaLnBrk="0" fontAlgn="base" hangingPunct="0">
              <a:spcBef>
                <a:spcPct val="20000"/>
              </a:spcBef>
              <a:spcAft>
                <a:spcPct val="0"/>
              </a:spcAft>
              <a:buChar char="»"/>
              <a:defRPr sz="2000">
                <a:solidFill>
                  <a:schemeClr val="tx1"/>
                </a:solidFill>
                <a:latin typeface="Arial" charset="0"/>
                <a:ea typeface="黑体" charset="0"/>
              </a:defRPr>
            </a:lvl6pPr>
            <a:lvl7pPr marL="2971800" indent="-228600" eaLnBrk="0" fontAlgn="base" hangingPunct="0">
              <a:spcBef>
                <a:spcPct val="20000"/>
              </a:spcBef>
              <a:spcAft>
                <a:spcPct val="0"/>
              </a:spcAft>
              <a:buChar char="»"/>
              <a:defRPr sz="2000">
                <a:solidFill>
                  <a:schemeClr val="tx1"/>
                </a:solidFill>
                <a:latin typeface="Arial" charset="0"/>
                <a:ea typeface="黑体" charset="0"/>
              </a:defRPr>
            </a:lvl7pPr>
            <a:lvl8pPr marL="3429000" indent="-228600" eaLnBrk="0" fontAlgn="base" hangingPunct="0">
              <a:spcBef>
                <a:spcPct val="20000"/>
              </a:spcBef>
              <a:spcAft>
                <a:spcPct val="0"/>
              </a:spcAft>
              <a:buChar char="»"/>
              <a:defRPr sz="2000">
                <a:solidFill>
                  <a:schemeClr val="tx1"/>
                </a:solidFill>
                <a:latin typeface="Arial" charset="0"/>
                <a:ea typeface="黑体" charset="0"/>
              </a:defRPr>
            </a:lvl8pPr>
            <a:lvl9pPr marL="3886200" indent="-228600" eaLnBrk="0" fontAlgn="base" hangingPunct="0">
              <a:spcBef>
                <a:spcPct val="20000"/>
              </a:spcBef>
              <a:spcAft>
                <a:spcPct val="0"/>
              </a:spcAft>
              <a:buChar char="»"/>
              <a:defRPr sz="2000">
                <a:solidFill>
                  <a:schemeClr val="tx1"/>
                </a:solidFill>
                <a:latin typeface="Arial" charset="0"/>
                <a:ea typeface="黑体" charset="0"/>
              </a:defRPr>
            </a:lvl9pPr>
          </a:lstStyle>
          <a:p>
            <a:pPr marL="457200" indent="-457200" eaLnBrk="1" hangingPunct="1">
              <a:lnSpc>
                <a:spcPct val="150000"/>
              </a:lnSpc>
              <a:spcBef>
                <a:spcPct val="0"/>
              </a:spcBef>
              <a:buSzTx/>
              <a:buFont typeface="Wingdings" charset="2"/>
              <a:buChar char="Ø"/>
            </a:pPr>
            <a:r>
              <a:rPr lang="zh-CN" altLang="en-US" sz="2400" dirty="0" smtClean="0"/>
              <a:t>相关工作对比</a:t>
            </a:r>
            <a:endParaRPr lang="en-US" altLang="zh-CN" sz="2400" dirty="0" smtClean="0"/>
          </a:p>
          <a:p>
            <a:pPr marL="1200150" lvl="1" indent="-457200" eaLnBrk="1" hangingPunct="1">
              <a:lnSpc>
                <a:spcPct val="150000"/>
              </a:lnSpc>
              <a:spcBef>
                <a:spcPct val="0"/>
              </a:spcBef>
              <a:buFont typeface="Wingdings" charset="2"/>
              <a:buChar char="Ø"/>
            </a:pPr>
            <a:endParaRPr lang="en-US" altLang="zh-CN" sz="2000" dirty="0" smtClean="0"/>
          </a:p>
          <a:p>
            <a:pPr eaLnBrk="1" hangingPunct="1">
              <a:lnSpc>
                <a:spcPct val="150000"/>
              </a:lnSpc>
              <a:spcBef>
                <a:spcPct val="0"/>
              </a:spcBef>
              <a:buSzTx/>
              <a:buNone/>
            </a:pPr>
            <a:endParaRPr lang="en-US" altLang="zh-CN" sz="2400" dirty="0"/>
          </a:p>
        </p:txBody>
      </p:sp>
      <p:graphicFrame>
        <p:nvGraphicFramePr>
          <p:cNvPr id="5" name="表格 4"/>
          <p:cNvGraphicFramePr>
            <a:graphicFrameLocks noGrp="1"/>
          </p:cNvGraphicFramePr>
          <p:nvPr>
            <p:extLst>
              <p:ext uri="{D42A27DB-BD31-4B8C-83A1-F6EECF244321}">
                <p14:modId xmlns:p14="http://schemas.microsoft.com/office/powerpoint/2010/main" val="271021159"/>
              </p:ext>
            </p:extLst>
          </p:nvPr>
        </p:nvGraphicFramePr>
        <p:xfrm>
          <a:off x="673100" y="1556792"/>
          <a:ext cx="8170574" cy="1696720"/>
        </p:xfrm>
        <a:graphic>
          <a:graphicData uri="http://schemas.openxmlformats.org/drawingml/2006/table">
            <a:tbl>
              <a:tblPr firstCol="1" bandCol="1">
                <a:tableStyleId>{5C22544A-7EE6-4342-B048-85BDC9FD1C3A}</a:tableStyleId>
              </a:tblPr>
              <a:tblGrid>
                <a:gridCol w="970574"/>
                <a:gridCol w="1440000"/>
                <a:gridCol w="1440000"/>
                <a:gridCol w="1440000"/>
                <a:gridCol w="1440000"/>
                <a:gridCol w="1440000"/>
              </a:tblGrid>
              <a:tr h="598543">
                <a:tc>
                  <a:txBody>
                    <a:bodyPr/>
                    <a:lstStyle/>
                    <a:p>
                      <a:r>
                        <a:rPr lang="zh-CN" altLang="en-US" sz="2000" dirty="0" smtClean="0">
                          <a:latin typeface="宋体" panose="02010600030101010101" pitchFamily="2" charset="-122"/>
                          <a:ea typeface="宋体" panose="02010600030101010101" pitchFamily="2" charset="-122"/>
                          <a:cs typeface="Times New Roman" panose="02020603050405020304" pitchFamily="18" charset="0"/>
                        </a:rPr>
                        <a:t>方法</a:t>
                      </a:r>
                      <a:endParaRPr lang="zh-CN" altLang="en-US" sz="2000" dirty="0">
                        <a:latin typeface="宋体" panose="02010600030101010101" pitchFamily="2" charset="-122"/>
                        <a:ea typeface="宋体" panose="02010600030101010101" pitchFamily="2" charset="-122"/>
                        <a:cs typeface="Times New Roman" panose="02020603050405020304" pitchFamily="18" charset="0"/>
                      </a:endParaRPr>
                    </a:p>
                  </a:txBody>
                  <a:tcPr anchor="ctr" anchorCtr="1"/>
                </a:tc>
                <a:tc>
                  <a:txBody>
                    <a:bodyPr/>
                    <a:lstStyle/>
                    <a:p>
                      <a:pPr indent="127000" algn="ctr">
                        <a:lnSpc>
                          <a:spcPts val="2000"/>
                        </a:lnSpc>
                        <a:spcAft>
                          <a:spcPts val="0"/>
                        </a:spcAft>
                      </a:pPr>
                      <a:r>
                        <a:rPr lang="en-US" altLang="zh-CN" sz="2000" kern="0" dirty="0" smtClean="0">
                          <a:effectLst/>
                          <a:latin typeface="Times New Roman" panose="02020603050405020304" pitchFamily="18" charset="0"/>
                          <a:ea typeface="宋体" panose="02010600030101010101" pitchFamily="2" charset="-122"/>
                          <a:cs typeface="Times New Roman" panose="02020603050405020304" pitchFamily="18" charset="0"/>
                        </a:rPr>
                        <a:t>Tang and Shu</a:t>
                      </a:r>
                      <a:endPar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anchorCtr="1"/>
                </a:tc>
                <a:tc>
                  <a:txBody>
                    <a:bodyPr/>
                    <a:lstStyle/>
                    <a:p>
                      <a:r>
                        <a:rPr lang="en-US" altLang="zh-CN" sz="2000" kern="0" dirty="0" err="1" smtClean="0">
                          <a:effectLst/>
                          <a:latin typeface="Times New Roman" panose="02020603050405020304" pitchFamily="18" charset="0"/>
                          <a:ea typeface="宋体" panose="02010600030101010101" pitchFamily="2" charset="-122"/>
                        </a:rPr>
                        <a:t>Zubair</a:t>
                      </a:r>
                      <a:r>
                        <a:rPr lang="en-US" altLang="zh-CN" sz="2000" kern="0" dirty="0" smtClean="0">
                          <a:effectLst/>
                          <a:latin typeface="Times New Roman" panose="02020603050405020304" pitchFamily="18" charset="0"/>
                          <a:ea typeface="宋体" panose="02010600030101010101" pitchFamily="2" charset="-122"/>
                        </a:rPr>
                        <a:t> et al.</a:t>
                      </a:r>
                      <a:endParaRPr lang="zh-CN" altLang="en-US" sz="2000" dirty="0">
                        <a:latin typeface="Times New Roman" panose="02020603050405020304" pitchFamily="18" charset="0"/>
                        <a:cs typeface="Times New Roman" panose="02020603050405020304" pitchFamily="18" charset="0"/>
                      </a:endParaRPr>
                    </a:p>
                  </a:txBody>
                  <a:tcPr anchor="ctr" anchorCtr="1"/>
                </a:tc>
                <a:tc>
                  <a:txBody>
                    <a:bodyPr/>
                    <a:lstStyle/>
                    <a:p>
                      <a:pPr indent="127000" algn="ctr">
                        <a:lnSpc>
                          <a:spcPts val="2000"/>
                        </a:lnSpc>
                        <a:spcAft>
                          <a:spcPts val="0"/>
                        </a:spcAft>
                      </a:pPr>
                      <a:r>
                        <a:rPr lang="en-US" altLang="zh-CN" sz="2000" kern="0" dirty="0" smtClean="0">
                          <a:effectLst/>
                          <a:latin typeface="Times New Roman" panose="02020603050405020304" pitchFamily="18" charset="0"/>
                          <a:ea typeface="宋体" panose="02010600030101010101" pitchFamily="2" charset="-122"/>
                        </a:rPr>
                        <a:t>Acharya et al.</a:t>
                      </a:r>
                      <a:endParaRPr lang="zh-CN" altLang="zh-CN" sz="2000" kern="100" dirty="0">
                        <a:effectLst/>
                        <a:latin typeface="Times New Roman" panose="02020603050405020304" pitchFamily="18" charset="0"/>
                        <a:ea typeface="宋体" panose="02010600030101010101" pitchFamily="2" charset="-122"/>
                      </a:endParaRPr>
                    </a:p>
                  </a:txBody>
                  <a:tcPr anchor="ctr" anchorCtr="1"/>
                </a:tc>
                <a:tc>
                  <a:txBody>
                    <a:bodyPr/>
                    <a:lstStyle/>
                    <a:p>
                      <a:pPr indent="127000" algn="ctr">
                        <a:lnSpc>
                          <a:spcPts val="2000"/>
                        </a:lnSpc>
                        <a:spcAft>
                          <a:spcPts val="0"/>
                        </a:spcAft>
                      </a:pPr>
                      <a:r>
                        <a:rPr lang="en-US" altLang="zh-CN" sz="2000" kern="0" dirty="0" err="1" smtClean="0">
                          <a:effectLst/>
                          <a:latin typeface="Times New Roman" panose="02020603050405020304" pitchFamily="18" charset="0"/>
                          <a:ea typeface="宋体" panose="02010600030101010101" pitchFamily="2" charset="-122"/>
                        </a:rPr>
                        <a:t>Zhai</a:t>
                      </a:r>
                      <a:r>
                        <a:rPr lang="en-US" altLang="zh-CN" sz="2000" kern="0" dirty="0" smtClean="0">
                          <a:effectLst/>
                          <a:latin typeface="Times New Roman" panose="02020603050405020304" pitchFamily="18" charset="0"/>
                          <a:ea typeface="宋体" panose="02010600030101010101" pitchFamily="2" charset="-122"/>
                        </a:rPr>
                        <a:t> and Tin</a:t>
                      </a:r>
                      <a:endParaRPr lang="zh-CN" altLang="zh-CN" sz="2000" kern="100" dirty="0">
                        <a:effectLst/>
                        <a:latin typeface="Times New Roman" panose="02020603050405020304" pitchFamily="18" charset="0"/>
                        <a:ea typeface="宋体" panose="02010600030101010101" pitchFamily="2" charset="-122"/>
                      </a:endParaRPr>
                    </a:p>
                  </a:txBody>
                  <a:tcPr anchor="ctr" anchorCtr="1"/>
                </a:tc>
                <a:tc>
                  <a:txBody>
                    <a:bodyPr/>
                    <a:lstStyle/>
                    <a:p>
                      <a:r>
                        <a:rPr lang="zh-CN" altLang="en-US" sz="2000" dirty="0" smtClean="0">
                          <a:latin typeface="宋体" panose="02010600030101010101" pitchFamily="2" charset="-122"/>
                          <a:ea typeface="宋体" panose="02010600030101010101" pitchFamily="2" charset="-122"/>
                          <a:cs typeface="Times New Roman" panose="02020603050405020304" pitchFamily="18" charset="0"/>
                        </a:rPr>
                        <a:t>本文</a:t>
                      </a:r>
                      <a:endParaRPr lang="zh-CN" altLang="en-US" sz="2000" dirty="0">
                        <a:latin typeface="宋体" panose="02010600030101010101" pitchFamily="2" charset="-122"/>
                        <a:ea typeface="宋体" panose="02010600030101010101" pitchFamily="2" charset="-122"/>
                        <a:cs typeface="Times New Roman" panose="02020603050405020304" pitchFamily="18" charset="0"/>
                      </a:endParaRPr>
                    </a:p>
                  </a:txBody>
                  <a:tcPr anchor="ctr" anchorCtr="1"/>
                </a:tc>
              </a:tr>
              <a:tr h="395647">
                <a:tc>
                  <a:txBody>
                    <a:bodyPr/>
                    <a:lstStyle/>
                    <a:p>
                      <a:r>
                        <a:rPr lang="zh-CN" altLang="en-US" sz="2000" dirty="0" smtClean="0">
                          <a:latin typeface="宋体" panose="02010600030101010101" pitchFamily="2" charset="-122"/>
                          <a:ea typeface="宋体" panose="02010600030101010101" pitchFamily="2" charset="-122"/>
                          <a:cs typeface="Times New Roman" panose="02020603050405020304" pitchFamily="18" charset="0"/>
                        </a:rPr>
                        <a:t>年份</a:t>
                      </a:r>
                      <a:endParaRPr lang="zh-CN" altLang="en-US" sz="2000" dirty="0">
                        <a:latin typeface="宋体" panose="02010600030101010101" pitchFamily="2" charset="-122"/>
                        <a:ea typeface="宋体" panose="02010600030101010101" pitchFamily="2" charset="-122"/>
                        <a:cs typeface="Times New Roman" panose="02020603050405020304" pitchFamily="18" charset="0"/>
                      </a:endParaRPr>
                    </a:p>
                  </a:txBody>
                  <a:tcPr anchor="ctr" anchorCtr="1"/>
                </a:tc>
                <a:tc>
                  <a:txBody>
                    <a:bodyPr/>
                    <a:lstStyle/>
                    <a:p>
                      <a:r>
                        <a:rPr lang="en-US" altLang="zh-CN" sz="2000" dirty="0" smtClean="0">
                          <a:latin typeface="Times New Roman" panose="02020603050405020304" pitchFamily="18" charset="0"/>
                          <a:cs typeface="Times New Roman" panose="02020603050405020304" pitchFamily="18" charset="0"/>
                        </a:rPr>
                        <a:t>2014</a:t>
                      </a:r>
                      <a:endParaRPr lang="zh-CN" altLang="en-US" sz="2000" dirty="0">
                        <a:latin typeface="Times New Roman" panose="02020603050405020304" pitchFamily="18" charset="0"/>
                        <a:cs typeface="Times New Roman" panose="02020603050405020304" pitchFamily="18" charset="0"/>
                      </a:endParaRPr>
                    </a:p>
                  </a:txBody>
                  <a:tcPr anchor="ctr" anchorCtr="1"/>
                </a:tc>
                <a:tc>
                  <a:txBody>
                    <a:bodyPr/>
                    <a:lstStyle/>
                    <a:p>
                      <a:r>
                        <a:rPr lang="en-US" altLang="zh-CN" sz="2000" dirty="0" smtClean="0">
                          <a:latin typeface="Times New Roman" panose="02020603050405020304" pitchFamily="18" charset="0"/>
                          <a:cs typeface="Times New Roman" panose="02020603050405020304" pitchFamily="18" charset="0"/>
                        </a:rPr>
                        <a:t>2016</a:t>
                      </a:r>
                      <a:endParaRPr lang="zh-CN" altLang="en-US" sz="2000" dirty="0">
                        <a:latin typeface="Times New Roman" panose="02020603050405020304" pitchFamily="18" charset="0"/>
                        <a:cs typeface="Times New Roman" panose="02020603050405020304" pitchFamily="18" charset="0"/>
                      </a:endParaRPr>
                    </a:p>
                  </a:txBody>
                  <a:tcPr anchor="ctr" anchorCtr="1"/>
                </a:tc>
                <a:tc>
                  <a:txBody>
                    <a:bodyPr/>
                    <a:lstStyle/>
                    <a:p>
                      <a:r>
                        <a:rPr lang="en-US" altLang="zh-CN" sz="2000" dirty="0" smtClean="0">
                          <a:latin typeface="Times New Roman" panose="02020603050405020304" pitchFamily="18" charset="0"/>
                          <a:cs typeface="Times New Roman" panose="02020603050405020304" pitchFamily="18" charset="0"/>
                        </a:rPr>
                        <a:t>2017</a:t>
                      </a:r>
                      <a:endParaRPr lang="zh-CN" altLang="en-US" sz="2000" dirty="0">
                        <a:latin typeface="Times New Roman" panose="02020603050405020304" pitchFamily="18" charset="0"/>
                        <a:cs typeface="Times New Roman" panose="02020603050405020304" pitchFamily="18" charset="0"/>
                      </a:endParaRPr>
                    </a:p>
                  </a:txBody>
                  <a:tcPr anchor="ctr" anchorCtr="1"/>
                </a:tc>
                <a:tc>
                  <a:txBody>
                    <a:bodyPr/>
                    <a:lstStyle/>
                    <a:p>
                      <a:r>
                        <a:rPr lang="en-US" altLang="zh-CN" sz="2000" dirty="0" smtClean="0">
                          <a:latin typeface="Times New Roman" panose="02020603050405020304" pitchFamily="18" charset="0"/>
                          <a:cs typeface="Times New Roman" panose="02020603050405020304" pitchFamily="18" charset="0"/>
                        </a:rPr>
                        <a:t>2018</a:t>
                      </a:r>
                      <a:endParaRPr lang="zh-CN" altLang="en-US" sz="2000" dirty="0">
                        <a:latin typeface="Times New Roman" panose="02020603050405020304" pitchFamily="18" charset="0"/>
                        <a:cs typeface="Times New Roman" panose="02020603050405020304" pitchFamily="18" charset="0"/>
                      </a:endParaRPr>
                    </a:p>
                  </a:txBody>
                  <a:tcPr anchor="ctr" anchorCtr="1"/>
                </a:tc>
                <a:tc>
                  <a:txBody>
                    <a:bodyPr/>
                    <a:lstStyle/>
                    <a:p>
                      <a:r>
                        <a:rPr lang="en-US" altLang="zh-CN" sz="2000" dirty="0" smtClean="0">
                          <a:latin typeface="Times New Roman" panose="02020603050405020304" pitchFamily="18" charset="0"/>
                          <a:cs typeface="Times New Roman" panose="02020603050405020304" pitchFamily="18" charset="0"/>
                        </a:rPr>
                        <a:t>—</a:t>
                      </a:r>
                      <a:endParaRPr lang="zh-CN" altLang="en-US" sz="2000" dirty="0">
                        <a:latin typeface="Times New Roman" panose="02020603050405020304" pitchFamily="18" charset="0"/>
                        <a:cs typeface="Times New Roman" panose="02020603050405020304" pitchFamily="18" charset="0"/>
                      </a:endParaRPr>
                    </a:p>
                  </a:txBody>
                  <a:tcPr anchor="ctr" anchorCtr="1"/>
                </a:tc>
              </a:tr>
              <a:tr h="699991">
                <a:tc>
                  <a:txBody>
                    <a:bodyPr/>
                    <a:lstStyle/>
                    <a:p>
                      <a:r>
                        <a:rPr lang="zh-CN" altLang="en-US" sz="2000" dirty="0" smtClean="0">
                          <a:latin typeface="宋体" panose="02010600030101010101" pitchFamily="2" charset="-122"/>
                          <a:ea typeface="宋体" panose="02010600030101010101" pitchFamily="2" charset="-122"/>
                          <a:cs typeface="Times New Roman" panose="02020603050405020304" pitchFamily="18" charset="0"/>
                        </a:rPr>
                        <a:t>准确率</a:t>
                      </a:r>
                      <a:endParaRPr lang="zh-CN" altLang="en-US" sz="2000" dirty="0">
                        <a:latin typeface="宋体" panose="02010600030101010101" pitchFamily="2" charset="-122"/>
                        <a:ea typeface="宋体" panose="02010600030101010101" pitchFamily="2" charset="-122"/>
                        <a:cs typeface="Times New Roman" panose="02020603050405020304" pitchFamily="18" charset="0"/>
                      </a:endParaRPr>
                    </a:p>
                  </a:txBody>
                  <a:tcPr anchor="ctr" anchorCtr="1"/>
                </a:tc>
                <a:tc>
                  <a:txBody>
                    <a:bodyPr/>
                    <a:lstStyle/>
                    <a:p>
                      <a:r>
                        <a:rPr lang="en-US" altLang="zh-CN" sz="2000" dirty="0" smtClean="0">
                          <a:latin typeface="Times New Roman" panose="02020603050405020304" pitchFamily="18" charset="0"/>
                          <a:cs typeface="Times New Roman" panose="02020603050405020304" pitchFamily="18" charset="0"/>
                        </a:rPr>
                        <a:t>91.7%</a:t>
                      </a:r>
                      <a:endParaRPr lang="zh-CN" altLang="en-US" sz="2000" dirty="0">
                        <a:latin typeface="Times New Roman" panose="02020603050405020304" pitchFamily="18" charset="0"/>
                        <a:cs typeface="Times New Roman" panose="02020603050405020304" pitchFamily="18" charset="0"/>
                      </a:endParaRPr>
                    </a:p>
                  </a:txBody>
                  <a:tcPr anchor="ctr" anchorCtr="1"/>
                </a:tc>
                <a:tc>
                  <a:txBody>
                    <a:bodyPr/>
                    <a:lstStyle/>
                    <a:p>
                      <a:r>
                        <a:rPr lang="en-US" altLang="zh-CN" sz="2000" dirty="0" smtClean="0">
                          <a:latin typeface="Times New Roman" panose="02020603050405020304" pitchFamily="18" charset="0"/>
                          <a:cs typeface="Times New Roman" panose="02020603050405020304" pitchFamily="18" charset="0"/>
                        </a:rPr>
                        <a:t>92.7%</a:t>
                      </a:r>
                      <a:endParaRPr lang="zh-CN" altLang="en-US" sz="2000" dirty="0">
                        <a:latin typeface="Times New Roman" panose="02020603050405020304" pitchFamily="18" charset="0"/>
                        <a:cs typeface="Times New Roman" panose="02020603050405020304" pitchFamily="18" charset="0"/>
                      </a:endParaRPr>
                    </a:p>
                  </a:txBody>
                  <a:tcPr anchor="ctr" anchorCtr="1"/>
                </a:tc>
                <a:tc>
                  <a:txBody>
                    <a:bodyPr/>
                    <a:lstStyle/>
                    <a:p>
                      <a:r>
                        <a:rPr lang="en-US" altLang="zh-CN" sz="2000" dirty="0" smtClean="0">
                          <a:latin typeface="Times New Roman" panose="02020603050405020304" pitchFamily="18" charset="0"/>
                          <a:cs typeface="Times New Roman" panose="02020603050405020304" pitchFamily="18" charset="0"/>
                        </a:rPr>
                        <a:t>93.47%</a:t>
                      </a:r>
                      <a:endParaRPr lang="zh-CN" altLang="en-US" sz="2000" dirty="0">
                        <a:latin typeface="Times New Roman" panose="02020603050405020304" pitchFamily="18" charset="0"/>
                        <a:cs typeface="Times New Roman" panose="02020603050405020304" pitchFamily="18" charset="0"/>
                      </a:endParaRPr>
                    </a:p>
                  </a:txBody>
                  <a:tcPr anchor="ctr" anchorCtr="1"/>
                </a:tc>
                <a:tc>
                  <a:txBody>
                    <a:bodyPr/>
                    <a:lstStyle/>
                    <a:p>
                      <a:r>
                        <a:rPr lang="en-US" altLang="zh-CN" sz="2000" dirty="0" smtClean="0">
                          <a:latin typeface="Times New Roman" panose="02020603050405020304" pitchFamily="18" charset="0"/>
                          <a:cs typeface="Times New Roman" panose="02020603050405020304" pitchFamily="18" charset="0"/>
                        </a:rPr>
                        <a:t>92.06%</a:t>
                      </a:r>
                      <a:endParaRPr lang="zh-CN" altLang="en-US" sz="2000" dirty="0">
                        <a:latin typeface="Times New Roman" panose="02020603050405020304" pitchFamily="18" charset="0"/>
                        <a:cs typeface="Times New Roman" panose="02020603050405020304" pitchFamily="18" charset="0"/>
                      </a:endParaRPr>
                    </a:p>
                  </a:txBody>
                  <a:tcPr anchor="ctr" anchorCtr="1"/>
                </a:tc>
                <a:tc>
                  <a:txBody>
                    <a:bodyPr/>
                    <a:lstStyle/>
                    <a:p>
                      <a:r>
                        <a:rPr lang="en-US" altLang="zh-CN" sz="2000" b="1" dirty="0" smtClean="0">
                          <a:latin typeface="Times New Roman" panose="02020603050405020304" pitchFamily="18" charset="0"/>
                          <a:cs typeface="Times New Roman" panose="02020603050405020304" pitchFamily="18" charset="0"/>
                        </a:rPr>
                        <a:t>96.90%</a:t>
                      </a:r>
                    </a:p>
                    <a:p>
                      <a:r>
                        <a:rPr lang="en-US" altLang="zh-CN" sz="2000" b="0" dirty="0" smtClean="0">
                          <a:latin typeface="Times New Roman" panose="02020603050405020304" pitchFamily="18" charset="0"/>
                          <a:cs typeface="Times New Roman" panose="02020603050405020304" pitchFamily="18" charset="0"/>
                        </a:rPr>
                        <a:t>(</a:t>
                      </a:r>
                      <a:r>
                        <a:rPr lang="en-US" altLang="zh-CN" sz="2000" b="1" dirty="0" smtClean="0">
                          <a:latin typeface="Times New Roman" panose="02020603050405020304" pitchFamily="18" charset="0"/>
                          <a:cs typeface="Times New Roman" panose="02020603050405020304" pitchFamily="18" charset="0"/>
                        </a:rPr>
                        <a:t>96.94%</a:t>
                      </a:r>
                      <a:r>
                        <a:rPr lang="en-US" altLang="zh-CN" sz="2000" b="0" dirty="0" smtClean="0">
                          <a:latin typeface="Times New Roman" panose="02020603050405020304" pitchFamily="18" charset="0"/>
                          <a:cs typeface="Times New Roman" panose="02020603050405020304" pitchFamily="18" charset="0"/>
                        </a:rPr>
                        <a:t>)</a:t>
                      </a:r>
                      <a:endParaRPr lang="zh-CN" altLang="en-US" sz="2000" b="0" dirty="0">
                        <a:latin typeface="Times New Roman" panose="02020603050405020304" pitchFamily="18" charset="0"/>
                        <a:cs typeface="Times New Roman" panose="02020603050405020304" pitchFamily="18" charset="0"/>
                      </a:endParaRPr>
                    </a:p>
                  </a:txBody>
                  <a:tcPr anchor="ctr" anchorCtr="1"/>
                </a:tc>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2598048859"/>
              </p:ext>
            </p:extLst>
          </p:nvPr>
        </p:nvGraphicFramePr>
        <p:xfrm>
          <a:off x="2771800" y="4725144"/>
          <a:ext cx="6096000" cy="189484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pPr indent="127000" algn="ctr">
                        <a:lnSpc>
                          <a:spcPts val="2000"/>
                        </a:lnSpc>
                        <a:spcAft>
                          <a:spcPts val="0"/>
                        </a:spcAft>
                      </a:pPr>
                      <a:r>
                        <a:rPr lang="zh-CN" sz="2000" kern="100" dirty="0">
                          <a:effectLst/>
                          <a:latin typeface="Times New Roman" panose="02020603050405020304" pitchFamily="18" charset="0"/>
                          <a:ea typeface="宋体" panose="02010600030101010101" pitchFamily="2" charset="-122"/>
                        </a:rPr>
                        <a:t>类别</a:t>
                      </a:r>
                    </a:p>
                  </a:txBody>
                  <a:tcPr marL="68580" marR="68580" marT="0" marB="0" anchor="ctr" anchorCtr="1"/>
                </a:tc>
                <a:tc>
                  <a:txBody>
                    <a:bodyPr/>
                    <a:lstStyle/>
                    <a:p>
                      <a:pPr indent="127000" algn="ctr">
                        <a:lnSpc>
                          <a:spcPts val="2000"/>
                        </a:lnSpc>
                        <a:spcAft>
                          <a:spcPts val="0"/>
                        </a:spcAft>
                      </a:pPr>
                      <a:r>
                        <a:rPr lang="en-US" sz="2000" kern="100" dirty="0">
                          <a:effectLst/>
                          <a:latin typeface="Times New Roman" panose="02020603050405020304" pitchFamily="18" charset="0"/>
                          <a:ea typeface="宋体" panose="02010600030101010101" pitchFamily="2" charset="-122"/>
                        </a:rPr>
                        <a:t>N</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nchorCtr="1"/>
                </a:tc>
                <a:tc>
                  <a:txBody>
                    <a:bodyPr/>
                    <a:lstStyle/>
                    <a:p>
                      <a:pPr indent="127000" algn="ctr">
                        <a:lnSpc>
                          <a:spcPts val="2000"/>
                        </a:lnSpc>
                        <a:spcAft>
                          <a:spcPts val="0"/>
                        </a:spcAft>
                      </a:pPr>
                      <a:r>
                        <a:rPr lang="en-US" sz="2000" kern="100">
                          <a:effectLst/>
                          <a:latin typeface="Times New Roman" panose="02020603050405020304" pitchFamily="18" charset="0"/>
                          <a:ea typeface="宋体" panose="02010600030101010101" pitchFamily="2" charset="-122"/>
                        </a:rPr>
                        <a:t>S</a:t>
                      </a:r>
                      <a:endParaRPr lang="zh-CN" sz="2000" kern="100">
                        <a:effectLst/>
                        <a:latin typeface="Times New Roman" panose="02020603050405020304" pitchFamily="18" charset="0"/>
                        <a:ea typeface="宋体" panose="02010600030101010101" pitchFamily="2" charset="-122"/>
                      </a:endParaRPr>
                    </a:p>
                  </a:txBody>
                  <a:tcPr marL="68580" marR="68580" marT="0" marB="0" anchor="ctr" anchorCtr="1"/>
                </a:tc>
                <a:tc>
                  <a:txBody>
                    <a:bodyPr/>
                    <a:lstStyle/>
                    <a:p>
                      <a:pPr indent="127000" algn="ctr">
                        <a:lnSpc>
                          <a:spcPts val="2000"/>
                        </a:lnSpc>
                        <a:spcAft>
                          <a:spcPts val="0"/>
                        </a:spcAft>
                      </a:pPr>
                      <a:r>
                        <a:rPr lang="en-US" sz="2000" kern="100" dirty="0">
                          <a:effectLst/>
                          <a:latin typeface="Times New Roman" panose="02020603050405020304" pitchFamily="18" charset="0"/>
                          <a:ea typeface="宋体" panose="02010600030101010101" pitchFamily="2" charset="-122"/>
                        </a:rPr>
                        <a:t>V</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nchorCtr="1"/>
                </a:tc>
                <a:tc>
                  <a:txBody>
                    <a:bodyPr/>
                    <a:lstStyle/>
                    <a:p>
                      <a:pPr indent="127000" algn="ctr">
                        <a:lnSpc>
                          <a:spcPts val="2000"/>
                        </a:lnSpc>
                        <a:spcAft>
                          <a:spcPts val="0"/>
                        </a:spcAft>
                      </a:pPr>
                      <a:r>
                        <a:rPr lang="en-US" sz="2000" kern="100">
                          <a:effectLst/>
                          <a:latin typeface="Times New Roman" panose="02020603050405020304" pitchFamily="18" charset="0"/>
                          <a:ea typeface="宋体" panose="02010600030101010101" pitchFamily="2" charset="-122"/>
                        </a:rPr>
                        <a:t>F</a:t>
                      </a:r>
                      <a:endParaRPr lang="zh-CN" sz="2000" kern="100">
                        <a:effectLst/>
                        <a:latin typeface="Times New Roman" panose="02020603050405020304" pitchFamily="18" charset="0"/>
                        <a:ea typeface="宋体" panose="02010600030101010101" pitchFamily="2" charset="-122"/>
                      </a:endParaRPr>
                    </a:p>
                  </a:txBody>
                  <a:tcPr marL="68580" marR="68580" marT="0" marB="0" anchor="ctr" anchorCtr="1"/>
                </a:tc>
              </a:tr>
              <a:tr h="370840">
                <a:tc>
                  <a:txBody>
                    <a:bodyPr/>
                    <a:lstStyle/>
                    <a:p>
                      <a:pPr indent="127000" algn="ctr">
                        <a:lnSpc>
                          <a:spcPts val="2000"/>
                        </a:lnSpc>
                        <a:spcAft>
                          <a:spcPts val="0"/>
                        </a:spcAft>
                      </a:pPr>
                      <a:r>
                        <a:rPr lang="zh-CN" sz="2000" kern="0" dirty="0">
                          <a:effectLst/>
                          <a:latin typeface="Times New Roman" panose="02020603050405020304" pitchFamily="18" charset="0"/>
                          <a:ea typeface="宋体" panose="02010600030101010101" pitchFamily="2" charset="-122"/>
                        </a:rPr>
                        <a:t>精确率</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nchorCtr="1"/>
                </a:tc>
                <a:tc>
                  <a:txBody>
                    <a:bodyPr/>
                    <a:lstStyle/>
                    <a:p>
                      <a:pPr indent="127000" algn="ctr">
                        <a:lnSpc>
                          <a:spcPts val="2000"/>
                        </a:lnSpc>
                        <a:spcAft>
                          <a:spcPts val="0"/>
                        </a:spcAft>
                      </a:pPr>
                      <a:r>
                        <a:rPr lang="en-US" sz="2000" b="1" kern="100" dirty="0">
                          <a:effectLst/>
                          <a:latin typeface="Times New Roman" panose="02020603050405020304" pitchFamily="18" charset="0"/>
                          <a:ea typeface="宋体" panose="02010600030101010101" pitchFamily="2" charset="-122"/>
                        </a:rPr>
                        <a:t>98.03%</a:t>
                      </a:r>
                      <a:endParaRPr lang="zh-CN" sz="2000" kern="100" dirty="0">
                        <a:effectLst/>
                        <a:latin typeface="Times New Roman" panose="02020603050405020304" pitchFamily="18" charset="0"/>
                        <a:ea typeface="宋体" panose="02010600030101010101" pitchFamily="2" charset="-122"/>
                      </a:endParaRPr>
                    </a:p>
                    <a:p>
                      <a:pPr indent="127000" algn="ctr">
                        <a:lnSpc>
                          <a:spcPts val="2000"/>
                        </a:lnSpc>
                        <a:spcAft>
                          <a:spcPts val="0"/>
                        </a:spcAft>
                      </a:pPr>
                      <a:r>
                        <a:rPr lang="en-US" sz="2000" kern="100" dirty="0">
                          <a:effectLst/>
                          <a:latin typeface="Times New Roman" panose="02020603050405020304" pitchFamily="18" charset="0"/>
                          <a:ea typeface="宋体" panose="02010600030101010101" pitchFamily="2" charset="-122"/>
                        </a:rPr>
                        <a:t>(97.24%)</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nchorCtr="1"/>
                </a:tc>
                <a:tc>
                  <a:txBody>
                    <a:bodyPr/>
                    <a:lstStyle/>
                    <a:p>
                      <a:pPr indent="127000" algn="ctr">
                        <a:lnSpc>
                          <a:spcPts val="2000"/>
                        </a:lnSpc>
                        <a:spcAft>
                          <a:spcPts val="0"/>
                        </a:spcAft>
                      </a:pPr>
                      <a:r>
                        <a:rPr lang="en-US" sz="2000" b="1" kern="100" dirty="0">
                          <a:effectLst/>
                          <a:latin typeface="Times New Roman" panose="02020603050405020304" pitchFamily="18" charset="0"/>
                          <a:ea typeface="宋体" panose="02010600030101010101" pitchFamily="2" charset="-122"/>
                        </a:rPr>
                        <a:t>72.33%</a:t>
                      </a:r>
                      <a:endParaRPr lang="zh-CN" sz="2000" kern="100" dirty="0">
                        <a:effectLst/>
                        <a:latin typeface="Times New Roman" panose="02020603050405020304" pitchFamily="18" charset="0"/>
                        <a:ea typeface="宋体" panose="02010600030101010101" pitchFamily="2" charset="-122"/>
                      </a:endParaRPr>
                    </a:p>
                    <a:p>
                      <a:pPr indent="127000" algn="ctr">
                        <a:lnSpc>
                          <a:spcPts val="2000"/>
                        </a:lnSpc>
                        <a:spcAft>
                          <a:spcPts val="0"/>
                        </a:spcAft>
                      </a:pPr>
                      <a:r>
                        <a:rPr lang="en-US" sz="2000" kern="100" dirty="0">
                          <a:effectLst/>
                          <a:latin typeface="Times New Roman" panose="02020603050405020304" pitchFamily="18" charset="0"/>
                          <a:ea typeface="宋体" panose="02010600030101010101" pitchFamily="2" charset="-122"/>
                        </a:rPr>
                        <a:t>(44.66%)</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nchorCtr="1"/>
                </a:tc>
                <a:tc>
                  <a:txBody>
                    <a:bodyPr/>
                    <a:lstStyle/>
                    <a:p>
                      <a:pPr indent="127000" algn="ctr">
                        <a:lnSpc>
                          <a:spcPts val="2000"/>
                        </a:lnSpc>
                        <a:spcAft>
                          <a:spcPts val="0"/>
                        </a:spcAft>
                      </a:pPr>
                      <a:r>
                        <a:rPr lang="en-US" sz="2000" b="1" kern="100">
                          <a:effectLst/>
                          <a:latin typeface="Times New Roman" panose="02020603050405020304" pitchFamily="18" charset="0"/>
                          <a:ea typeface="宋体" panose="02010600030101010101" pitchFamily="2" charset="-122"/>
                        </a:rPr>
                        <a:t>92.08%</a:t>
                      </a:r>
                      <a:endParaRPr lang="zh-CN" sz="2000" kern="100">
                        <a:effectLst/>
                        <a:latin typeface="Times New Roman" panose="02020603050405020304" pitchFamily="18" charset="0"/>
                        <a:ea typeface="宋体" panose="02010600030101010101" pitchFamily="2" charset="-122"/>
                      </a:endParaRPr>
                    </a:p>
                    <a:p>
                      <a:pPr indent="127000" algn="ctr">
                        <a:lnSpc>
                          <a:spcPts val="2000"/>
                        </a:lnSpc>
                        <a:spcAft>
                          <a:spcPts val="0"/>
                        </a:spcAft>
                      </a:pPr>
                      <a:r>
                        <a:rPr lang="en-US" sz="2000" kern="100">
                          <a:effectLst/>
                          <a:latin typeface="Times New Roman" panose="02020603050405020304" pitchFamily="18" charset="0"/>
                          <a:ea typeface="宋体" panose="02010600030101010101" pitchFamily="2" charset="-122"/>
                        </a:rPr>
                        <a:t>(64.26%)</a:t>
                      </a:r>
                      <a:endParaRPr lang="zh-CN" sz="2000" kern="100">
                        <a:effectLst/>
                        <a:latin typeface="Times New Roman" panose="02020603050405020304" pitchFamily="18" charset="0"/>
                        <a:ea typeface="宋体" panose="02010600030101010101" pitchFamily="2" charset="-122"/>
                      </a:endParaRPr>
                    </a:p>
                  </a:txBody>
                  <a:tcPr marL="68580" marR="68580" marT="0" marB="0" anchor="ctr" anchorCtr="1"/>
                </a:tc>
                <a:tc>
                  <a:txBody>
                    <a:bodyPr/>
                    <a:lstStyle/>
                    <a:p>
                      <a:pPr indent="127000" algn="ctr">
                        <a:lnSpc>
                          <a:spcPts val="2000"/>
                        </a:lnSpc>
                        <a:spcAft>
                          <a:spcPts val="0"/>
                        </a:spcAft>
                      </a:pPr>
                      <a:r>
                        <a:rPr lang="en-US" sz="2000" b="1" kern="100">
                          <a:effectLst/>
                          <a:latin typeface="Times New Roman" panose="02020603050405020304" pitchFamily="18" charset="0"/>
                          <a:ea typeface="宋体" panose="02010600030101010101" pitchFamily="2" charset="-122"/>
                        </a:rPr>
                        <a:t>74.59%</a:t>
                      </a:r>
                      <a:endParaRPr lang="zh-CN" sz="2000" kern="100">
                        <a:effectLst/>
                        <a:latin typeface="Times New Roman" panose="02020603050405020304" pitchFamily="18" charset="0"/>
                        <a:ea typeface="宋体" panose="02010600030101010101" pitchFamily="2" charset="-122"/>
                      </a:endParaRPr>
                    </a:p>
                    <a:p>
                      <a:pPr indent="127000" algn="ctr">
                        <a:lnSpc>
                          <a:spcPts val="2000"/>
                        </a:lnSpc>
                        <a:spcAft>
                          <a:spcPts val="0"/>
                        </a:spcAft>
                      </a:pPr>
                      <a:r>
                        <a:rPr lang="en-US" sz="2000" kern="100">
                          <a:effectLst/>
                          <a:latin typeface="Times New Roman" panose="02020603050405020304" pitchFamily="18" charset="0"/>
                          <a:ea typeface="宋体" panose="02010600030101010101" pitchFamily="2" charset="-122"/>
                        </a:rPr>
                        <a:t>(64.50%)</a:t>
                      </a:r>
                      <a:endParaRPr lang="zh-CN" sz="2000" kern="100">
                        <a:effectLst/>
                        <a:latin typeface="Times New Roman" panose="02020603050405020304" pitchFamily="18" charset="0"/>
                        <a:ea typeface="宋体" panose="02010600030101010101" pitchFamily="2" charset="-122"/>
                      </a:endParaRPr>
                    </a:p>
                  </a:txBody>
                  <a:tcPr marL="68580" marR="68580" marT="0" marB="0" anchor="ctr" anchorCtr="1"/>
                </a:tc>
              </a:tr>
              <a:tr h="370840">
                <a:tc>
                  <a:txBody>
                    <a:bodyPr/>
                    <a:lstStyle/>
                    <a:p>
                      <a:pPr indent="127000" algn="ctr">
                        <a:lnSpc>
                          <a:spcPts val="2000"/>
                        </a:lnSpc>
                        <a:spcAft>
                          <a:spcPts val="0"/>
                        </a:spcAft>
                      </a:pPr>
                      <a:r>
                        <a:rPr lang="zh-CN" sz="2000" kern="0" dirty="0">
                          <a:effectLst/>
                          <a:latin typeface="Times New Roman" panose="02020603050405020304" pitchFamily="18" charset="0"/>
                          <a:ea typeface="宋体" panose="02010600030101010101" pitchFamily="2" charset="-122"/>
                        </a:rPr>
                        <a:t>召回率</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nchorCtr="1"/>
                </a:tc>
                <a:tc>
                  <a:txBody>
                    <a:bodyPr/>
                    <a:lstStyle/>
                    <a:p>
                      <a:pPr indent="127000" algn="ctr">
                        <a:lnSpc>
                          <a:spcPts val="2000"/>
                        </a:lnSpc>
                        <a:spcAft>
                          <a:spcPts val="0"/>
                        </a:spcAft>
                      </a:pPr>
                      <a:r>
                        <a:rPr lang="en-US" sz="2000" b="1" kern="100" dirty="0">
                          <a:effectLst/>
                          <a:latin typeface="Times New Roman" panose="02020603050405020304" pitchFamily="18" charset="0"/>
                          <a:ea typeface="宋体" panose="02010600030101010101" pitchFamily="2" charset="-122"/>
                        </a:rPr>
                        <a:t>98.98%</a:t>
                      </a:r>
                      <a:endParaRPr lang="zh-CN" sz="2000" kern="100" dirty="0">
                        <a:effectLst/>
                        <a:latin typeface="Times New Roman" panose="02020603050405020304" pitchFamily="18" charset="0"/>
                        <a:ea typeface="宋体" panose="02010600030101010101" pitchFamily="2" charset="-122"/>
                      </a:endParaRPr>
                    </a:p>
                    <a:p>
                      <a:pPr indent="127000" algn="ctr">
                        <a:lnSpc>
                          <a:spcPts val="2000"/>
                        </a:lnSpc>
                        <a:spcAft>
                          <a:spcPts val="0"/>
                        </a:spcAft>
                      </a:pPr>
                      <a:r>
                        <a:rPr lang="en-US" sz="2000" kern="100" dirty="0">
                          <a:effectLst/>
                          <a:latin typeface="Times New Roman" panose="02020603050405020304" pitchFamily="18" charset="0"/>
                          <a:ea typeface="宋体" panose="02010600030101010101" pitchFamily="2" charset="-122"/>
                        </a:rPr>
                        <a:t>(96.54%)</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nchorCtr="1"/>
                </a:tc>
                <a:tc>
                  <a:txBody>
                    <a:bodyPr/>
                    <a:lstStyle/>
                    <a:p>
                      <a:pPr indent="127000" algn="ctr">
                        <a:lnSpc>
                          <a:spcPts val="2000"/>
                        </a:lnSpc>
                        <a:spcAft>
                          <a:spcPts val="0"/>
                        </a:spcAft>
                      </a:pPr>
                      <a:r>
                        <a:rPr lang="en-US" sz="2000" b="1" kern="100" dirty="0">
                          <a:effectLst/>
                          <a:latin typeface="Times New Roman" panose="02020603050405020304" pitchFamily="18" charset="0"/>
                          <a:ea typeface="宋体" panose="02010600030101010101" pitchFamily="2" charset="-122"/>
                        </a:rPr>
                        <a:t>57.14%</a:t>
                      </a:r>
                      <a:endParaRPr lang="zh-CN" sz="2000" kern="100" dirty="0">
                        <a:effectLst/>
                        <a:latin typeface="Times New Roman" panose="02020603050405020304" pitchFamily="18" charset="0"/>
                        <a:ea typeface="宋体" panose="02010600030101010101" pitchFamily="2" charset="-122"/>
                      </a:endParaRPr>
                    </a:p>
                    <a:p>
                      <a:pPr indent="127000" algn="ctr">
                        <a:lnSpc>
                          <a:spcPts val="2000"/>
                        </a:lnSpc>
                        <a:spcAft>
                          <a:spcPts val="0"/>
                        </a:spcAft>
                      </a:pPr>
                      <a:r>
                        <a:rPr lang="en-US" sz="2000" kern="100" dirty="0">
                          <a:effectLst/>
                          <a:latin typeface="Times New Roman" panose="02020603050405020304" pitchFamily="18" charset="0"/>
                          <a:ea typeface="宋体" panose="02010600030101010101" pitchFamily="2" charset="-122"/>
                        </a:rPr>
                        <a:t>(35.08%)</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nchorCtr="1"/>
                </a:tc>
                <a:tc>
                  <a:txBody>
                    <a:bodyPr/>
                    <a:lstStyle/>
                    <a:p>
                      <a:pPr indent="127000" algn="ctr">
                        <a:lnSpc>
                          <a:spcPts val="2000"/>
                        </a:lnSpc>
                        <a:spcAft>
                          <a:spcPts val="0"/>
                        </a:spcAft>
                      </a:pPr>
                      <a:r>
                        <a:rPr lang="en-US" sz="2000" b="1" kern="100" dirty="0">
                          <a:effectLst/>
                          <a:latin typeface="Times New Roman" panose="02020603050405020304" pitchFamily="18" charset="0"/>
                          <a:ea typeface="宋体" panose="02010600030101010101" pitchFamily="2" charset="-122"/>
                        </a:rPr>
                        <a:t>89.47%</a:t>
                      </a:r>
                      <a:endParaRPr lang="zh-CN" sz="2000" kern="100" dirty="0">
                        <a:effectLst/>
                        <a:latin typeface="Times New Roman" panose="02020603050405020304" pitchFamily="18" charset="0"/>
                        <a:ea typeface="宋体" panose="02010600030101010101" pitchFamily="2" charset="-122"/>
                      </a:endParaRPr>
                    </a:p>
                    <a:p>
                      <a:pPr indent="127000" algn="ctr">
                        <a:lnSpc>
                          <a:spcPts val="2000"/>
                        </a:lnSpc>
                        <a:spcAft>
                          <a:spcPts val="0"/>
                        </a:spcAft>
                      </a:pPr>
                      <a:r>
                        <a:rPr lang="en-US" sz="2000" kern="100" dirty="0">
                          <a:effectLst/>
                          <a:latin typeface="Times New Roman" panose="02020603050405020304" pitchFamily="18" charset="0"/>
                          <a:ea typeface="宋体" panose="02010600030101010101" pitchFamily="2" charset="-122"/>
                        </a:rPr>
                        <a:t>(79.20%)</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nchorCtr="1"/>
                </a:tc>
                <a:tc>
                  <a:txBody>
                    <a:bodyPr/>
                    <a:lstStyle/>
                    <a:p>
                      <a:pPr indent="127000" algn="ctr">
                        <a:lnSpc>
                          <a:spcPts val="2000"/>
                        </a:lnSpc>
                        <a:spcAft>
                          <a:spcPts val="0"/>
                        </a:spcAft>
                      </a:pPr>
                      <a:r>
                        <a:rPr lang="en-US" sz="2000" b="1" kern="100" dirty="0">
                          <a:effectLst/>
                          <a:latin typeface="Times New Roman" panose="02020603050405020304" pitchFamily="18" charset="0"/>
                          <a:ea typeface="宋体" panose="02010600030101010101" pitchFamily="2" charset="-122"/>
                        </a:rPr>
                        <a:t>64.06%</a:t>
                      </a:r>
                      <a:endParaRPr lang="zh-CN" sz="2000" kern="100" dirty="0">
                        <a:effectLst/>
                        <a:latin typeface="Times New Roman" panose="02020603050405020304" pitchFamily="18" charset="0"/>
                        <a:ea typeface="宋体" panose="02010600030101010101" pitchFamily="2" charset="-122"/>
                      </a:endParaRPr>
                    </a:p>
                    <a:p>
                      <a:pPr indent="127000" algn="ctr">
                        <a:lnSpc>
                          <a:spcPts val="2000"/>
                        </a:lnSpc>
                        <a:spcAft>
                          <a:spcPts val="0"/>
                        </a:spcAft>
                      </a:pPr>
                      <a:r>
                        <a:rPr lang="en-US" sz="2000" kern="100" dirty="0">
                          <a:effectLst/>
                          <a:latin typeface="Times New Roman" panose="02020603050405020304" pitchFamily="18" charset="0"/>
                          <a:ea typeface="宋体" panose="02010600030101010101" pitchFamily="2" charset="-122"/>
                        </a:rPr>
                        <a:t>(61.02%)</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nchorCtr="1"/>
                </a:tc>
              </a:tr>
              <a:tr h="370840">
                <a:tc>
                  <a:txBody>
                    <a:bodyPr/>
                    <a:lstStyle/>
                    <a:p>
                      <a:pPr indent="127000" algn="ctr">
                        <a:lnSpc>
                          <a:spcPts val="2000"/>
                        </a:lnSpc>
                        <a:spcAft>
                          <a:spcPts val="0"/>
                        </a:spcAft>
                      </a:pPr>
                      <a:r>
                        <a:rPr lang="en-US" sz="2000" kern="100" dirty="0">
                          <a:effectLst/>
                          <a:latin typeface="Times New Roman" panose="02020603050405020304" pitchFamily="18" charset="0"/>
                          <a:ea typeface="宋体" panose="02010600030101010101" pitchFamily="2" charset="-122"/>
                        </a:rPr>
                        <a:t>F1</a:t>
                      </a:r>
                      <a:r>
                        <a:rPr lang="zh-CN" sz="2000" kern="100" dirty="0">
                          <a:effectLst/>
                          <a:latin typeface="Times New Roman" panose="02020603050405020304" pitchFamily="18" charset="0"/>
                          <a:ea typeface="宋体" panose="02010600030101010101" pitchFamily="2" charset="-122"/>
                        </a:rPr>
                        <a:t>值</a:t>
                      </a:r>
                    </a:p>
                  </a:txBody>
                  <a:tcPr marL="68580" marR="68580" marT="0" marB="0" anchor="ctr" anchorCtr="1"/>
                </a:tc>
                <a:tc>
                  <a:txBody>
                    <a:bodyPr/>
                    <a:lstStyle/>
                    <a:p>
                      <a:pPr indent="127000" algn="ctr">
                        <a:lnSpc>
                          <a:spcPts val="2000"/>
                        </a:lnSpc>
                        <a:spcAft>
                          <a:spcPts val="0"/>
                        </a:spcAft>
                      </a:pPr>
                      <a:r>
                        <a:rPr lang="en-US" sz="2000" b="1" kern="100" dirty="0">
                          <a:effectLst/>
                          <a:latin typeface="Times New Roman" panose="02020603050405020304" pitchFamily="18" charset="0"/>
                          <a:ea typeface="宋体" panose="02010600030101010101" pitchFamily="2" charset="-122"/>
                        </a:rPr>
                        <a:t>0.99</a:t>
                      </a:r>
                      <a:endParaRPr lang="zh-CN" sz="2000" kern="100" dirty="0">
                        <a:effectLst/>
                        <a:latin typeface="Times New Roman" panose="02020603050405020304" pitchFamily="18" charset="0"/>
                        <a:ea typeface="宋体" panose="02010600030101010101" pitchFamily="2" charset="-122"/>
                      </a:endParaRPr>
                    </a:p>
                    <a:p>
                      <a:pPr indent="127000" algn="ctr">
                        <a:lnSpc>
                          <a:spcPts val="2000"/>
                        </a:lnSpc>
                        <a:spcAft>
                          <a:spcPts val="0"/>
                        </a:spcAft>
                      </a:pPr>
                      <a:r>
                        <a:rPr lang="en-US" sz="2000" kern="100" dirty="0">
                          <a:effectLst/>
                          <a:latin typeface="Times New Roman" panose="02020603050405020304" pitchFamily="18" charset="0"/>
                          <a:ea typeface="宋体" panose="02010600030101010101" pitchFamily="2" charset="-122"/>
                        </a:rPr>
                        <a:t>(0.97)</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nchorCtr="1"/>
                </a:tc>
                <a:tc>
                  <a:txBody>
                    <a:bodyPr/>
                    <a:lstStyle/>
                    <a:p>
                      <a:pPr indent="127000" algn="ctr">
                        <a:lnSpc>
                          <a:spcPts val="2000"/>
                        </a:lnSpc>
                        <a:spcAft>
                          <a:spcPts val="0"/>
                        </a:spcAft>
                      </a:pPr>
                      <a:r>
                        <a:rPr lang="en-US" sz="2000" b="1" kern="100" dirty="0">
                          <a:effectLst/>
                          <a:latin typeface="Times New Roman" panose="02020603050405020304" pitchFamily="18" charset="0"/>
                          <a:ea typeface="宋体" panose="02010600030101010101" pitchFamily="2" charset="-122"/>
                        </a:rPr>
                        <a:t>0.64</a:t>
                      </a:r>
                      <a:endParaRPr lang="zh-CN" sz="2000" kern="100" dirty="0">
                        <a:effectLst/>
                        <a:latin typeface="Times New Roman" panose="02020603050405020304" pitchFamily="18" charset="0"/>
                        <a:ea typeface="宋体" panose="02010600030101010101" pitchFamily="2" charset="-122"/>
                      </a:endParaRPr>
                    </a:p>
                    <a:p>
                      <a:pPr indent="127000" algn="ctr">
                        <a:lnSpc>
                          <a:spcPts val="2000"/>
                        </a:lnSpc>
                        <a:spcAft>
                          <a:spcPts val="0"/>
                        </a:spcAft>
                      </a:pPr>
                      <a:r>
                        <a:rPr lang="en-US" sz="2000" kern="100" dirty="0">
                          <a:effectLst/>
                          <a:latin typeface="Times New Roman" panose="02020603050405020304" pitchFamily="18" charset="0"/>
                          <a:ea typeface="宋体" panose="02010600030101010101" pitchFamily="2" charset="-122"/>
                        </a:rPr>
                        <a:t>(0.39)</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nchorCtr="1"/>
                </a:tc>
                <a:tc>
                  <a:txBody>
                    <a:bodyPr/>
                    <a:lstStyle/>
                    <a:p>
                      <a:pPr indent="127000" algn="ctr">
                        <a:lnSpc>
                          <a:spcPts val="2000"/>
                        </a:lnSpc>
                        <a:spcAft>
                          <a:spcPts val="0"/>
                        </a:spcAft>
                      </a:pPr>
                      <a:r>
                        <a:rPr lang="en-US" sz="2000" b="1" kern="100" dirty="0">
                          <a:effectLst/>
                          <a:latin typeface="Times New Roman" panose="02020603050405020304" pitchFamily="18" charset="0"/>
                          <a:ea typeface="宋体" panose="02010600030101010101" pitchFamily="2" charset="-122"/>
                        </a:rPr>
                        <a:t>0.91</a:t>
                      </a:r>
                      <a:endParaRPr lang="zh-CN" sz="2000" kern="100" dirty="0">
                        <a:effectLst/>
                        <a:latin typeface="Times New Roman" panose="02020603050405020304" pitchFamily="18" charset="0"/>
                        <a:ea typeface="宋体" panose="02010600030101010101" pitchFamily="2" charset="-122"/>
                      </a:endParaRPr>
                    </a:p>
                    <a:p>
                      <a:pPr indent="127000" algn="ctr">
                        <a:lnSpc>
                          <a:spcPts val="2000"/>
                        </a:lnSpc>
                        <a:spcAft>
                          <a:spcPts val="0"/>
                        </a:spcAft>
                      </a:pPr>
                      <a:r>
                        <a:rPr lang="en-US" sz="2000" kern="100" dirty="0">
                          <a:effectLst/>
                          <a:latin typeface="Times New Roman" panose="02020603050405020304" pitchFamily="18" charset="0"/>
                          <a:ea typeface="宋体" panose="02010600030101010101" pitchFamily="2" charset="-122"/>
                        </a:rPr>
                        <a:t>(0.71)</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nchorCtr="1"/>
                </a:tc>
                <a:tc>
                  <a:txBody>
                    <a:bodyPr/>
                    <a:lstStyle/>
                    <a:p>
                      <a:pPr indent="127000" algn="ctr">
                        <a:lnSpc>
                          <a:spcPts val="2000"/>
                        </a:lnSpc>
                        <a:spcAft>
                          <a:spcPts val="0"/>
                        </a:spcAft>
                      </a:pPr>
                      <a:r>
                        <a:rPr lang="en-US" sz="2000" b="1" kern="100" dirty="0">
                          <a:effectLst/>
                          <a:latin typeface="Times New Roman" panose="02020603050405020304" pitchFamily="18" charset="0"/>
                          <a:ea typeface="宋体" panose="02010600030101010101" pitchFamily="2" charset="-122"/>
                        </a:rPr>
                        <a:t>0.69</a:t>
                      </a:r>
                      <a:endParaRPr lang="zh-CN" sz="2000" kern="100" dirty="0">
                        <a:effectLst/>
                        <a:latin typeface="Times New Roman" panose="02020603050405020304" pitchFamily="18" charset="0"/>
                        <a:ea typeface="宋体" panose="02010600030101010101" pitchFamily="2" charset="-122"/>
                      </a:endParaRPr>
                    </a:p>
                    <a:p>
                      <a:pPr indent="127000" algn="ctr">
                        <a:lnSpc>
                          <a:spcPts val="2000"/>
                        </a:lnSpc>
                        <a:spcAft>
                          <a:spcPts val="0"/>
                        </a:spcAft>
                      </a:pPr>
                      <a:r>
                        <a:rPr lang="en-US" sz="2000" kern="100" dirty="0">
                          <a:effectLst/>
                          <a:latin typeface="Times New Roman" panose="02020603050405020304" pitchFamily="18" charset="0"/>
                          <a:ea typeface="宋体" panose="02010600030101010101" pitchFamily="2" charset="-122"/>
                        </a:rPr>
                        <a:t>(0.63)</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nchorCtr="1"/>
                </a:tc>
              </a:tr>
            </a:tbl>
          </a:graphicData>
        </a:graphic>
      </p:graphicFrame>
      <p:sp>
        <p:nvSpPr>
          <p:cNvPr id="8" name="矩形 7"/>
          <p:cNvSpPr/>
          <p:nvPr/>
        </p:nvSpPr>
        <p:spPr>
          <a:xfrm>
            <a:off x="5217692" y="4725144"/>
            <a:ext cx="3650108" cy="1894840"/>
          </a:xfrm>
          <a:prstGeom prst="rect">
            <a:avLst/>
          </a:prstGeom>
          <a:noFill/>
          <a:ln w="19050">
            <a:solidFill>
              <a:srgbClr val="FF0000"/>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9" name="圆角矩形 6147"/>
          <p:cNvSpPr>
            <a:spLocks noChangeArrowheads="1"/>
          </p:cNvSpPr>
          <p:nvPr/>
        </p:nvSpPr>
        <p:spPr bwMode="auto">
          <a:xfrm>
            <a:off x="346354" y="3252463"/>
            <a:ext cx="8690142" cy="1328665"/>
          </a:xfrm>
          <a:prstGeom prst="roundRect">
            <a:avLst>
              <a:gd name="adj" fmla="val 11505"/>
            </a:avLst>
          </a:prstGeom>
          <a:noFill/>
          <a:ln>
            <a:noFill/>
          </a:ln>
          <a:extLst/>
        </p:spPr>
        <p:style>
          <a:lnRef idx="2">
            <a:schemeClr val="dk1"/>
          </a:lnRef>
          <a:fillRef idx="1">
            <a:schemeClr val="lt1"/>
          </a:fillRef>
          <a:effectRef idx="0">
            <a:schemeClr val="dk1"/>
          </a:effectRef>
          <a:fontRef idx="minor">
            <a:schemeClr val="dk1"/>
          </a:fontRef>
        </p:style>
        <p:txBody>
          <a:bodyPr/>
          <a:lstStyle>
            <a:lvl1pPr>
              <a:lnSpc>
                <a:spcPct val="110000"/>
              </a:lnSpc>
              <a:spcBef>
                <a:spcPct val="20000"/>
              </a:spcBef>
              <a:buSzPct val="120000"/>
              <a:buBlip>
                <a:blip r:embed="rId2"/>
              </a:buBlip>
              <a:defRPr sz="2800">
                <a:solidFill>
                  <a:srgbClr val="133984"/>
                </a:solidFill>
                <a:latin typeface="Arial" charset="0"/>
                <a:ea typeface="黑体" charset="0"/>
              </a:defRPr>
            </a:lvl1pPr>
            <a:lvl2pPr marL="742950" indent="-285750">
              <a:lnSpc>
                <a:spcPct val="110000"/>
              </a:lnSpc>
              <a:spcBef>
                <a:spcPct val="20000"/>
              </a:spcBef>
              <a:buClr>
                <a:srgbClr val="000066"/>
              </a:buClr>
              <a:buChar char="•"/>
              <a:defRPr sz="2400">
                <a:solidFill>
                  <a:srgbClr val="133984"/>
                </a:solidFill>
                <a:latin typeface="Arial" charset="0"/>
                <a:ea typeface="黑体" charset="0"/>
              </a:defRPr>
            </a:lvl2pPr>
            <a:lvl3pPr marL="1143000" indent="-228600">
              <a:spcBef>
                <a:spcPct val="20000"/>
              </a:spcBef>
              <a:buChar char="•"/>
              <a:defRPr sz="2400">
                <a:solidFill>
                  <a:schemeClr val="tx1"/>
                </a:solidFill>
                <a:latin typeface="Arial" charset="0"/>
                <a:ea typeface="黑体" charset="0"/>
              </a:defRPr>
            </a:lvl3pPr>
            <a:lvl4pPr marL="1600200" indent="-228600">
              <a:spcBef>
                <a:spcPct val="20000"/>
              </a:spcBef>
              <a:buChar char="–"/>
              <a:defRPr sz="2000">
                <a:solidFill>
                  <a:schemeClr val="tx1"/>
                </a:solidFill>
                <a:latin typeface="Arial" charset="0"/>
                <a:ea typeface="黑体" charset="0"/>
              </a:defRPr>
            </a:lvl4pPr>
            <a:lvl5pPr marL="2057400" indent="-228600">
              <a:spcBef>
                <a:spcPct val="20000"/>
              </a:spcBef>
              <a:buChar char="»"/>
              <a:defRPr sz="2000">
                <a:solidFill>
                  <a:schemeClr val="tx1"/>
                </a:solidFill>
                <a:latin typeface="Arial" charset="0"/>
                <a:ea typeface="黑体" charset="0"/>
              </a:defRPr>
            </a:lvl5pPr>
            <a:lvl6pPr marL="2514600" indent="-228600" eaLnBrk="0" fontAlgn="base" hangingPunct="0">
              <a:spcBef>
                <a:spcPct val="20000"/>
              </a:spcBef>
              <a:spcAft>
                <a:spcPct val="0"/>
              </a:spcAft>
              <a:buChar char="»"/>
              <a:defRPr sz="2000">
                <a:solidFill>
                  <a:schemeClr val="tx1"/>
                </a:solidFill>
                <a:latin typeface="Arial" charset="0"/>
                <a:ea typeface="黑体" charset="0"/>
              </a:defRPr>
            </a:lvl6pPr>
            <a:lvl7pPr marL="2971800" indent="-228600" eaLnBrk="0" fontAlgn="base" hangingPunct="0">
              <a:spcBef>
                <a:spcPct val="20000"/>
              </a:spcBef>
              <a:spcAft>
                <a:spcPct val="0"/>
              </a:spcAft>
              <a:buChar char="»"/>
              <a:defRPr sz="2000">
                <a:solidFill>
                  <a:schemeClr val="tx1"/>
                </a:solidFill>
                <a:latin typeface="Arial" charset="0"/>
                <a:ea typeface="黑体" charset="0"/>
              </a:defRPr>
            </a:lvl7pPr>
            <a:lvl8pPr marL="3429000" indent="-228600" eaLnBrk="0" fontAlgn="base" hangingPunct="0">
              <a:spcBef>
                <a:spcPct val="20000"/>
              </a:spcBef>
              <a:spcAft>
                <a:spcPct val="0"/>
              </a:spcAft>
              <a:buChar char="»"/>
              <a:defRPr sz="2000">
                <a:solidFill>
                  <a:schemeClr val="tx1"/>
                </a:solidFill>
                <a:latin typeface="Arial" charset="0"/>
                <a:ea typeface="黑体" charset="0"/>
              </a:defRPr>
            </a:lvl8pPr>
            <a:lvl9pPr marL="3886200" indent="-228600" eaLnBrk="0" fontAlgn="base" hangingPunct="0">
              <a:spcBef>
                <a:spcPct val="20000"/>
              </a:spcBef>
              <a:spcAft>
                <a:spcPct val="0"/>
              </a:spcAft>
              <a:buChar char="»"/>
              <a:defRPr sz="2000">
                <a:solidFill>
                  <a:schemeClr val="tx1"/>
                </a:solidFill>
                <a:latin typeface="Arial" charset="0"/>
                <a:ea typeface="黑体" charset="0"/>
              </a:defRPr>
            </a:lvl9pPr>
          </a:lstStyle>
          <a:p>
            <a:pPr marL="457200" indent="-457200" eaLnBrk="1" hangingPunct="1">
              <a:lnSpc>
                <a:spcPct val="150000"/>
              </a:lnSpc>
              <a:spcBef>
                <a:spcPct val="0"/>
              </a:spcBef>
              <a:buSzTx/>
              <a:buFont typeface="Wingdings" charset="2"/>
              <a:buChar char="Ø"/>
            </a:pPr>
            <a:r>
              <a:rPr lang="zh-CN" altLang="en-US" sz="2400" dirty="0"/>
              <a:t>各</a:t>
            </a:r>
            <a:r>
              <a:rPr lang="zh-CN" altLang="en-US" sz="2400" dirty="0" smtClean="0"/>
              <a:t>类别精确率、召回率、</a:t>
            </a:r>
            <a:r>
              <a:rPr lang="en-US" altLang="zh-CN" sz="2400" dirty="0" smtClean="0"/>
              <a:t>F1</a:t>
            </a:r>
            <a:r>
              <a:rPr lang="zh-CN" altLang="en-US" sz="2400" dirty="0" smtClean="0"/>
              <a:t>值对比</a:t>
            </a:r>
            <a:endParaRPr lang="en-US" altLang="zh-CN" sz="2400" dirty="0" smtClean="0"/>
          </a:p>
          <a:p>
            <a:pPr marL="1200150" lvl="1" indent="-457200" eaLnBrk="1" hangingPunct="1">
              <a:lnSpc>
                <a:spcPct val="100000"/>
              </a:lnSpc>
              <a:spcBef>
                <a:spcPct val="0"/>
              </a:spcBef>
              <a:buFont typeface="Wingdings" charset="2"/>
              <a:buChar char="Ø"/>
            </a:pPr>
            <a:r>
              <a:rPr lang="zh-CN" altLang="en-US" sz="2000" dirty="0" smtClean="0"/>
              <a:t>所有类别三个参数值都有提升</a:t>
            </a:r>
            <a:endParaRPr lang="en-US" altLang="zh-CN" sz="2000" dirty="0" smtClean="0"/>
          </a:p>
          <a:p>
            <a:pPr marL="1200150" lvl="1" indent="-457200" eaLnBrk="1" hangingPunct="1">
              <a:lnSpc>
                <a:spcPct val="100000"/>
              </a:lnSpc>
              <a:spcBef>
                <a:spcPct val="0"/>
              </a:spcBef>
              <a:buFont typeface="Wingdings" charset="2"/>
              <a:buChar char="Ø"/>
            </a:pPr>
            <a:r>
              <a:rPr lang="en-US" altLang="zh-CN" sz="2000" dirty="0" smtClean="0"/>
              <a:t>S</a:t>
            </a:r>
            <a:r>
              <a:rPr lang="zh-CN" altLang="en-US" sz="2000" dirty="0" smtClean="0"/>
              <a:t>、</a:t>
            </a:r>
            <a:r>
              <a:rPr lang="en-US" altLang="zh-CN" sz="2000" dirty="0" smtClean="0"/>
              <a:t>V</a:t>
            </a:r>
            <a:r>
              <a:rPr lang="zh-CN" altLang="en-US" sz="2000" dirty="0" smtClean="0"/>
              <a:t>、</a:t>
            </a:r>
            <a:r>
              <a:rPr lang="en-US" altLang="zh-CN" sz="2000" dirty="0" smtClean="0"/>
              <a:t>F</a:t>
            </a:r>
            <a:r>
              <a:rPr lang="zh-CN" altLang="en-US" sz="2000" dirty="0" smtClean="0"/>
              <a:t>为异常类，且提升较为明显，实际意义重大</a:t>
            </a:r>
            <a:endParaRPr lang="en-US" altLang="zh-CN" sz="2000" dirty="0" smtClean="0"/>
          </a:p>
          <a:p>
            <a:pPr marL="1200150" lvl="1" indent="-457200" eaLnBrk="1" hangingPunct="1">
              <a:lnSpc>
                <a:spcPct val="150000"/>
              </a:lnSpc>
              <a:spcBef>
                <a:spcPct val="0"/>
              </a:spcBef>
              <a:buFont typeface="Wingdings" charset="2"/>
              <a:buChar char="Ø"/>
            </a:pPr>
            <a:endParaRPr lang="en-US" altLang="zh-CN" sz="2000" dirty="0" smtClean="0"/>
          </a:p>
          <a:p>
            <a:pPr eaLnBrk="1" hangingPunct="1">
              <a:lnSpc>
                <a:spcPct val="150000"/>
              </a:lnSpc>
              <a:spcBef>
                <a:spcPct val="0"/>
              </a:spcBef>
              <a:buSzTx/>
              <a:buNone/>
            </a:pPr>
            <a:endParaRPr lang="en-US" altLang="zh-CN" sz="2400" dirty="0"/>
          </a:p>
        </p:txBody>
      </p:sp>
      <p:cxnSp>
        <p:nvCxnSpPr>
          <p:cNvPr id="10" name="直接箭头连接符 9"/>
          <p:cNvCxnSpPr/>
          <p:nvPr/>
        </p:nvCxnSpPr>
        <p:spPr>
          <a:xfrm flipV="1">
            <a:off x="2276477" y="5301250"/>
            <a:ext cx="417546" cy="24516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1" name="文本框 10"/>
          <p:cNvSpPr txBox="1"/>
          <p:nvPr/>
        </p:nvSpPr>
        <p:spPr>
          <a:xfrm>
            <a:off x="346354" y="5546418"/>
            <a:ext cx="2108439" cy="584775"/>
          </a:xfrm>
          <a:prstGeom prst="rect">
            <a:avLst/>
          </a:prstGeom>
          <a:noFill/>
        </p:spPr>
        <p:txBody>
          <a:bodyPr wrap="square" rtlCol="0">
            <a:spAutoFit/>
          </a:bodyPr>
          <a:lstStyle/>
          <a:p>
            <a:r>
              <a:rPr lang="zh-CN" altLang="en-US" sz="1600" dirty="0" smtClean="0"/>
              <a:t>括号内是</a:t>
            </a:r>
            <a:r>
              <a:rPr lang="en-US" altLang="zh-CN" sz="1600" dirty="0" err="1" smtClean="0">
                <a:latin typeface="Times New Roman" panose="02020603050405020304" pitchFamily="18" charset="0"/>
                <a:cs typeface="Times New Roman" panose="02020603050405020304" pitchFamily="18" charset="0"/>
              </a:rPr>
              <a:t>Zubair</a:t>
            </a:r>
            <a:r>
              <a:rPr lang="en-US" altLang="zh-CN" sz="1600" dirty="0" smtClean="0">
                <a:latin typeface="Times New Roman" panose="02020603050405020304" pitchFamily="18" charset="0"/>
                <a:cs typeface="Times New Roman" panose="02020603050405020304" pitchFamily="18" charset="0"/>
              </a:rPr>
              <a:t> et al. </a:t>
            </a:r>
            <a:r>
              <a:rPr lang="zh-CN" altLang="en-US" sz="1600" dirty="0" smtClean="0"/>
              <a:t>的结果</a:t>
            </a:r>
            <a:endParaRPr lang="zh-CN" altLang="en-US" sz="1600" dirty="0"/>
          </a:p>
        </p:txBody>
      </p:sp>
    </p:spTree>
    <p:extLst>
      <p:ext uri="{BB962C8B-B14F-4D97-AF65-F5344CB8AC3E}">
        <p14:creationId xmlns:p14="http://schemas.microsoft.com/office/powerpoint/2010/main" val="3367403656"/>
      </p:ext>
    </p:extLst>
  </p:cSld>
  <p:clrMapOvr>
    <a:masterClrMapping/>
  </p:clrMapOvr>
  <mc:AlternateContent xmlns:mc="http://schemas.openxmlformats.org/markup-compatibility/2006" xmlns:p14="http://schemas.microsoft.com/office/powerpoint/2010/main">
    <mc:Choice Requires="p14">
      <p:transition spd="slow" p14:dur="2000" advTm="38772"/>
    </mc:Choice>
    <mc:Fallback xmlns="">
      <p:transition spd="slow" advTm="38772"/>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等腰三角形 5"/>
          <p:cNvSpPr>
            <a:spLocks noChangeArrowheads="1"/>
          </p:cNvSpPr>
          <p:nvPr/>
        </p:nvSpPr>
        <p:spPr bwMode="auto">
          <a:xfrm>
            <a:off x="762002" y="2573340"/>
            <a:ext cx="1895475" cy="1419225"/>
          </a:xfrm>
          <a:prstGeom prst="triangle">
            <a:avLst>
              <a:gd name="adj" fmla="val 50000"/>
            </a:avLst>
          </a:prstGeom>
          <a:solidFill>
            <a:srgbClr val="0081C8"/>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144000" anchor="ctr"/>
          <a:lstStyle>
            <a:lvl1pPr>
              <a:lnSpc>
                <a:spcPct val="110000"/>
              </a:lnSpc>
              <a:spcBef>
                <a:spcPct val="20000"/>
              </a:spcBef>
              <a:buSzPct val="120000"/>
              <a:buBlip>
                <a:blip r:embed="rId2"/>
              </a:buBlip>
              <a:defRPr sz="2800">
                <a:solidFill>
                  <a:srgbClr val="133984"/>
                </a:solidFill>
                <a:latin typeface="Arial" charset="0"/>
                <a:ea typeface="黑体" charset="0"/>
              </a:defRPr>
            </a:lvl1pPr>
            <a:lvl2pPr marL="742950" indent="-285750">
              <a:lnSpc>
                <a:spcPct val="110000"/>
              </a:lnSpc>
              <a:spcBef>
                <a:spcPct val="20000"/>
              </a:spcBef>
              <a:buClr>
                <a:srgbClr val="000066"/>
              </a:buClr>
              <a:buChar char="•"/>
              <a:defRPr sz="2400">
                <a:solidFill>
                  <a:srgbClr val="133984"/>
                </a:solidFill>
                <a:latin typeface="Arial" charset="0"/>
                <a:ea typeface="黑体" charset="0"/>
              </a:defRPr>
            </a:lvl2pPr>
            <a:lvl3pPr marL="1143000" indent="-228600">
              <a:spcBef>
                <a:spcPct val="20000"/>
              </a:spcBef>
              <a:buChar char="•"/>
              <a:defRPr sz="2400">
                <a:solidFill>
                  <a:schemeClr val="tx1"/>
                </a:solidFill>
                <a:latin typeface="Arial" charset="0"/>
                <a:ea typeface="黑体" charset="0"/>
              </a:defRPr>
            </a:lvl3pPr>
            <a:lvl4pPr marL="1600200" indent="-228600">
              <a:spcBef>
                <a:spcPct val="20000"/>
              </a:spcBef>
              <a:buChar char="–"/>
              <a:defRPr sz="2000">
                <a:solidFill>
                  <a:schemeClr val="tx1"/>
                </a:solidFill>
                <a:latin typeface="Arial" charset="0"/>
                <a:ea typeface="黑体" charset="0"/>
              </a:defRPr>
            </a:lvl4pPr>
            <a:lvl5pPr marL="2057400" indent="-228600">
              <a:spcBef>
                <a:spcPct val="20000"/>
              </a:spcBef>
              <a:buChar char="»"/>
              <a:defRPr sz="2000">
                <a:solidFill>
                  <a:schemeClr val="tx1"/>
                </a:solidFill>
                <a:latin typeface="Arial" charset="0"/>
                <a:ea typeface="黑体" charset="0"/>
              </a:defRPr>
            </a:lvl5pPr>
            <a:lvl6pPr marL="2514600" indent="-228600" eaLnBrk="0" fontAlgn="base" hangingPunct="0">
              <a:spcBef>
                <a:spcPct val="20000"/>
              </a:spcBef>
              <a:spcAft>
                <a:spcPct val="0"/>
              </a:spcAft>
              <a:buChar char="»"/>
              <a:defRPr sz="2000">
                <a:solidFill>
                  <a:schemeClr val="tx1"/>
                </a:solidFill>
                <a:latin typeface="Arial" charset="0"/>
                <a:ea typeface="黑体" charset="0"/>
              </a:defRPr>
            </a:lvl6pPr>
            <a:lvl7pPr marL="2971800" indent="-228600" eaLnBrk="0" fontAlgn="base" hangingPunct="0">
              <a:spcBef>
                <a:spcPct val="20000"/>
              </a:spcBef>
              <a:spcAft>
                <a:spcPct val="0"/>
              </a:spcAft>
              <a:buChar char="»"/>
              <a:defRPr sz="2000">
                <a:solidFill>
                  <a:schemeClr val="tx1"/>
                </a:solidFill>
                <a:latin typeface="Arial" charset="0"/>
                <a:ea typeface="黑体" charset="0"/>
              </a:defRPr>
            </a:lvl7pPr>
            <a:lvl8pPr marL="3429000" indent="-228600" eaLnBrk="0" fontAlgn="base" hangingPunct="0">
              <a:spcBef>
                <a:spcPct val="20000"/>
              </a:spcBef>
              <a:spcAft>
                <a:spcPct val="0"/>
              </a:spcAft>
              <a:buChar char="»"/>
              <a:defRPr sz="2000">
                <a:solidFill>
                  <a:schemeClr val="tx1"/>
                </a:solidFill>
                <a:latin typeface="Arial" charset="0"/>
                <a:ea typeface="黑体" charset="0"/>
              </a:defRPr>
            </a:lvl8pPr>
            <a:lvl9pPr marL="3886200" indent="-228600" eaLnBrk="0" fontAlgn="base" hangingPunct="0">
              <a:spcBef>
                <a:spcPct val="20000"/>
              </a:spcBef>
              <a:spcAft>
                <a:spcPct val="0"/>
              </a:spcAft>
              <a:buChar char="»"/>
              <a:defRPr sz="2000">
                <a:solidFill>
                  <a:schemeClr val="tx1"/>
                </a:solidFill>
                <a:latin typeface="Arial" charset="0"/>
                <a:ea typeface="黑体" charset="0"/>
              </a:defRPr>
            </a:lvl9pPr>
          </a:lstStyle>
          <a:p>
            <a:pPr algn="ctr" eaLnBrk="1" hangingPunct="1">
              <a:lnSpc>
                <a:spcPct val="100000"/>
              </a:lnSpc>
              <a:spcBef>
                <a:spcPct val="0"/>
              </a:spcBef>
              <a:buSzTx/>
              <a:buFontTx/>
              <a:buNone/>
            </a:pPr>
            <a:r>
              <a:rPr lang="en-US" altLang="zh-CN" sz="4400" dirty="0">
                <a:solidFill>
                  <a:srgbClr val="FFFFFF"/>
                </a:solidFill>
                <a:latin typeface="微软雅黑" charset="0"/>
                <a:ea typeface="微软雅黑" charset="0"/>
              </a:rPr>
              <a:t>3</a:t>
            </a:r>
          </a:p>
        </p:txBody>
      </p:sp>
      <p:sp>
        <p:nvSpPr>
          <p:cNvPr id="8195" name="等腰三角形 6"/>
          <p:cNvSpPr>
            <a:spLocks noChangeArrowheads="1"/>
          </p:cNvSpPr>
          <p:nvPr/>
        </p:nvSpPr>
        <p:spPr bwMode="auto">
          <a:xfrm>
            <a:off x="542927" y="2411415"/>
            <a:ext cx="2333625" cy="1743075"/>
          </a:xfrm>
          <a:prstGeom prst="triangle">
            <a:avLst>
              <a:gd name="adj" fmla="val 50000"/>
            </a:avLst>
          </a:prstGeom>
          <a:noFill/>
          <a:ln w="12700">
            <a:solidFill>
              <a:srgbClr val="0099EE"/>
            </a:solidFill>
            <a:prstDash val="lgDashDotDot"/>
            <a:miter lim="800000"/>
            <a:headEnd/>
            <a:tailEnd/>
          </a:ln>
          <a:extLst>
            <a:ext uri="{909E8E84-426E-40DD-AFC4-6F175D3DCCD1}">
              <a14:hiddenFill xmlns:a14="http://schemas.microsoft.com/office/drawing/2010/main">
                <a:solidFill>
                  <a:srgbClr val="FFFFFF"/>
                </a:solidFill>
              </a14:hiddenFill>
            </a:ext>
          </a:extLst>
        </p:spPr>
        <p:txBody>
          <a:bodyPr anchor="ctr"/>
          <a:lstStyle>
            <a:lvl1pPr>
              <a:lnSpc>
                <a:spcPct val="110000"/>
              </a:lnSpc>
              <a:spcBef>
                <a:spcPct val="20000"/>
              </a:spcBef>
              <a:buSzPct val="120000"/>
              <a:buBlip>
                <a:blip r:embed="rId2"/>
              </a:buBlip>
              <a:defRPr sz="2800">
                <a:solidFill>
                  <a:srgbClr val="133984"/>
                </a:solidFill>
                <a:latin typeface="Arial" charset="0"/>
                <a:ea typeface="黑体" charset="0"/>
              </a:defRPr>
            </a:lvl1pPr>
            <a:lvl2pPr marL="742950" indent="-285750">
              <a:lnSpc>
                <a:spcPct val="110000"/>
              </a:lnSpc>
              <a:spcBef>
                <a:spcPct val="20000"/>
              </a:spcBef>
              <a:buClr>
                <a:srgbClr val="000066"/>
              </a:buClr>
              <a:buChar char="•"/>
              <a:defRPr sz="2400">
                <a:solidFill>
                  <a:srgbClr val="133984"/>
                </a:solidFill>
                <a:latin typeface="Arial" charset="0"/>
                <a:ea typeface="黑体" charset="0"/>
              </a:defRPr>
            </a:lvl2pPr>
            <a:lvl3pPr marL="1143000" indent="-228600">
              <a:spcBef>
                <a:spcPct val="20000"/>
              </a:spcBef>
              <a:buChar char="•"/>
              <a:defRPr sz="2400">
                <a:solidFill>
                  <a:schemeClr val="tx1"/>
                </a:solidFill>
                <a:latin typeface="Arial" charset="0"/>
                <a:ea typeface="黑体" charset="0"/>
              </a:defRPr>
            </a:lvl3pPr>
            <a:lvl4pPr marL="1600200" indent="-228600">
              <a:spcBef>
                <a:spcPct val="20000"/>
              </a:spcBef>
              <a:buChar char="–"/>
              <a:defRPr sz="2000">
                <a:solidFill>
                  <a:schemeClr val="tx1"/>
                </a:solidFill>
                <a:latin typeface="Arial" charset="0"/>
                <a:ea typeface="黑体" charset="0"/>
              </a:defRPr>
            </a:lvl4pPr>
            <a:lvl5pPr marL="2057400" indent="-228600">
              <a:spcBef>
                <a:spcPct val="20000"/>
              </a:spcBef>
              <a:buChar char="»"/>
              <a:defRPr sz="2000">
                <a:solidFill>
                  <a:schemeClr val="tx1"/>
                </a:solidFill>
                <a:latin typeface="Arial" charset="0"/>
                <a:ea typeface="黑体" charset="0"/>
              </a:defRPr>
            </a:lvl5pPr>
            <a:lvl6pPr marL="2514600" indent="-228600" eaLnBrk="0" fontAlgn="base" hangingPunct="0">
              <a:spcBef>
                <a:spcPct val="20000"/>
              </a:spcBef>
              <a:spcAft>
                <a:spcPct val="0"/>
              </a:spcAft>
              <a:buChar char="»"/>
              <a:defRPr sz="2000">
                <a:solidFill>
                  <a:schemeClr val="tx1"/>
                </a:solidFill>
                <a:latin typeface="Arial" charset="0"/>
                <a:ea typeface="黑体" charset="0"/>
              </a:defRPr>
            </a:lvl6pPr>
            <a:lvl7pPr marL="2971800" indent="-228600" eaLnBrk="0" fontAlgn="base" hangingPunct="0">
              <a:spcBef>
                <a:spcPct val="20000"/>
              </a:spcBef>
              <a:spcAft>
                <a:spcPct val="0"/>
              </a:spcAft>
              <a:buChar char="»"/>
              <a:defRPr sz="2000">
                <a:solidFill>
                  <a:schemeClr val="tx1"/>
                </a:solidFill>
                <a:latin typeface="Arial" charset="0"/>
                <a:ea typeface="黑体" charset="0"/>
              </a:defRPr>
            </a:lvl7pPr>
            <a:lvl8pPr marL="3429000" indent="-228600" eaLnBrk="0" fontAlgn="base" hangingPunct="0">
              <a:spcBef>
                <a:spcPct val="20000"/>
              </a:spcBef>
              <a:spcAft>
                <a:spcPct val="0"/>
              </a:spcAft>
              <a:buChar char="»"/>
              <a:defRPr sz="2000">
                <a:solidFill>
                  <a:schemeClr val="tx1"/>
                </a:solidFill>
                <a:latin typeface="Arial" charset="0"/>
                <a:ea typeface="黑体" charset="0"/>
              </a:defRPr>
            </a:lvl8pPr>
            <a:lvl9pPr marL="3886200" indent="-228600" eaLnBrk="0" fontAlgn="base" hangingPunct="0">
              <a:spcBef>
                <a:spcPct val="20000"/>
              </a:spcBef>
              <a:spcAft>
                <a:spcPct val="0"/>
              </a:spcAft>
              <a:buChar char="»"/>
              <a:defRPr sz="2000">
                <a:solidFill>
                  <a:schemeClr val="tx1"/>
                </a:solidFill>
                <a:latin typeface="Arial" charset="0"/>
                <a:ea typeface="黑体" charset="0"/>
              </a:defRPr>
            </a:lvl9pPr>
          </a:lstStyle>
          <a:p>
            <a:pPr algn="ctr" eaLnBrk="1" hangingPunct="1">
              <a:lnSpc>
                <a:spcPct val="100000"/>
              </a:lnSpc>
              <a:spcBef>
                <a:spcPct val="0"/>
              </a:spcBef>
              <a:buSzTx/>
              <a:buFontTx/>
              <a:buNone/>
            </a:pPr>
            <a:endParaRPr lang="zh-CN" altLang="en-US" sz="1800">
              <a:solidFill>
                <a:srgbClr val="FFFFFF"/>
              </a:solidFill>
              <a:ea typeface="宋体" charset="0"/>
            </a:endParaRPr>
          </a:p>
        </p:txBody>
      </p:sp>
      <p:sp>
        <p:nvSpPr>
          <p:cNvPr id="8196" name="文本框 11"/>
          <p:cNvSpPr txBox="1">
            <a:spLocks noChangeArrowheads="1"/>
          </p:cNvSpPr>
          <p:nvPr/>
        </p:nvSpPr>
        <p:spPr bwMode="auto">
          <a:xfrm>
            <a:off x="3276601" y="3048000"/>
            <a:ext cx="472431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10000"/>
              </a:lnSpc>
              <a:spcBef>
                <a:spcPct val="20000"/>
              </a:spcBef>
              <a:buSzPct val="120000"/>
              <a:buBlip>
                <a:blip r:embed="rId2"/>
              </a:buBlip>
              <a:defRPr sz="2800">
                <a:solidFill>
                  <a:srgbClr val="133984"/>
                </a:solidFill>
                <a:latin typeface="Arial" charset="0"/>
                <a:ea typeface="黑体" charset="0"/>
              </a:defRPr>
            </a:lvl1pPr>
            <a:lvl2pPr marL="742950" indent="-285750">
              <a:lnSpc>
                <a:spcPct val="110000"/>
              </a:lnSpc>
              <a:spcBef>
                <a:spcPct val="20000"/>
              </a:spcBef>
              <a:buClr>
                <a:srgbClr val="000066"/>
              </a:buClr>
              <a:buChar char="•"/>
              <a:defRPr sz="2400">
                <a:solidFill>
                  <a:srgbClr val="133984"/>
                </a:solidFill>
                <a:latin typeface="Arial" charset="0"/>
                <a:ea typeface="黑体" charset="0"/>
              </a:defRPr>
            </a:lvl2pPr>
            <a:lvl3pPr marL="1143000" indent="-228600">
              <a:spcBef>
                <a:spcPct val="20000"/>
              </a:spcBef>
              <a:buChar char="•"/>
              <a:defRPr sz="2400">
                <a:solidFill>
                  <a:schemeClr val="tx1"/>
                </a:solidFill>
                <a:latin typeface="Arial" charset="0"/>
                <a:ea typeface="黑体" charset="0"/>
              </a:defRPr>
            </a:lvl3pPr>
            <a:lvl4pPr marL="1600200" indent="-228600">
              <a:spcBef>
                <a:spcPct val="20000"/>
              </a:spcBef>
              <a:buChar char="–"/>
              <a:defRPr sz="2000">
                <a:solidFill>
                  <a:schemeClr val="tx1"/>
                </a:solidFill>
                <a:latin typeface="Arial" charset="0"/>
                <a:ea typeface="黑体" charset="0"/>
              </a:defRPr>
            </a:lvl4pPr>
            <a:lvl5pPr marL="2057400" indent="-228600">
              <a:spcBef>
                <a:spcPct val="20000"/>
              </a:spcBef>
              <a:buChar char="»"/>
              <a:defRPr sz="2000">
                <a:solidFill>
                  <a:schemeClr val="tx1"/>
                </a:solidFill>
                <a:latin typeface="Arial" charset="0"/>
                <a:ea typeface="黑体" charset="0"/>
              </a:defRPr>
            </a:lvl5pPr>
            <a:lvl6pPr marL="2514600" indent="-228600" eaLnBrk="0" fontAlgn="base" hangingPunct="0">
              <a:spcBef>
                <a:spcPct val="20000"/>
              </a:spcBef>
              <a:spcAft>
                <a:spcPct val="0"/>
              </a:spcAft>
              <a:buChar char="»"/>
              <a:defRPr sz="2000">
                <a:solidFill>
                  <a:schemeClr val="tx1"/>
                </a:solidFill>
                <a:latin typeface="Arial" charset="0"/>
                <a:ea typeface="黑体" charset="0"/>
              </a:defRPr>
            </a:lvl6pPr>
            <a:lvl7pPr marL="2971800" indent="-228600" eaLnBrk="0" fontAlgn="base" hangingPunct="0">
              <a:spcBef>
                <a:spcPct val="20000"/>
              </a:spcBef>
              <a:spcAft>
                <a:spcPct val="0"/>
              </a:spcAft>
              <a:buChar char="»"/>
              <a:defRPr sz="2000">
                <a:solidFill>
                  <a:schemeClr val="tx1"/>
                </a:solidFill>
                <a:latin typeface="Arial" charset="0"/>
                <a:ea typeface="黑体" charset="0"/>
              </a:defRPr>
            </a:lvl7pPr>
            <a:lvl8pPr marL="3429000" indent="-228600" eaLnBrk="0" fontAlgn="base" hangingPunct="0">
              <a:spcBef>
                <a:spcPct val="20000"/>
              </a:spcBef>
              <a:spcAft>
                <a:spcPct val="0"/>
              </a:spcAft>
              <a:buChar char="»"/>
              <a:defRPr sz="2000">
                <a:solidFill>
                  <a:schemeClr val="tx1"/>
                </a:solidFill>
                <a:latin typeface="Arial" charset="0"/>
                <a:ea typeface="黑体" charset="0"/>
              </a:defRPr>
            </a:lvl8pPr>
            <a:lvl9pPr marL="3886200" indent="-228600" eaLnBrk="0" fontAlgn="base" hangingPunct="0">
              <a:spcBef>
                <a:spcPct val="20000"/>
              </a:spcBef>
              <a:spcAft>
                <a:spcPct val="0"/>
              </a:spcAft>
              <a:buChar char="»"/>
              <a:defRPr sz="2000">
                <a:solidFill>
                  <a:schemeClr val="tx1"/>
                </a:solidFill>
                <a:latin typeface="Arial" charset="0"/>
                <a:ea typeface="黑体" charset="0"/>
              </a:defRPr>
            </a:lvl9pPr>
          </a:lstStyle>
          <a:p>
            <a:pPr algn="ctr" eaLnBrk="1" hangingPunct="1">
              <a:lnSpc>
                <a:spcPct val="100000"/>
              </a:lnSpc>
              <a:spcBef>
                <a:spcPct val="0"/>
              </a:spcBef>
              <a:buSzTx/>
              <a:buFontTx/>
              <a:buNone/>
            </a:pPr>
            <a:r>
              <a:rPr lang="zh-CN" altLang="en-US" b="1" dirty="0">
                <a:solidFill>
                  <a:srgbClr val="006196"/>
                </a:solidFill>
                <a:latin typeface="微软雅黑" charset="0"/>
                <a:ea typeface="微软雅黑" charset="0"/>
              </a:rPr>
              <a:t>心电图个体识别</a:t>
            </a:r>
          </a:p>
        </p:txBody>
      </p:sp>
    </p:spTree>
    <p:extLst>
      <p:ext uri="{BB962C8B-B14F-4D97-AF65-F5344CB8AC3E}">
        <p14:creationId xmlns:p14="http://schemas.microsoft.com/office/powerpoint/2010/main" val="4166736513"/>
      </p:ext>
    </p:extLst>
  </p:cSld>
  <p:clrMapOvr>
    <a:masterClrMapping/>
  </p:clrMapOvr>
  <mc:AlternateContent xmlns:mc="http://schemas.openxmlformats.org/markup-compatibility/2006" xmlns:p14="http://schemas.microsoft.com/office/powerpoint/2010/main">
    <mc:Choice Requires="p14">
      <p:transition spd="slow" p14:dur="2000" advTm="4707"/>
    </mc:Choice>
    <mc:Fallback xmlns="">
      <p:transition spd="slow" advTm="4707"/>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标题 7169"/>
          <p:cNvSpPr>
            <a:spLocks noGrp="1" noChangeArrowheads="1"/>
          </p:cNvSpPr>
          <p:nvPr/>
        </p:nvSpPr>
        <p:spPr bwMode="auto">
          <a:xfrm>
            <a:off x="2276477" y="274640"/>
            <a:ext cx="5343445"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54000" anchorCtr="1"/>
          <a:lstStyle>
            <a:lvl1pPr>
              <a:lnSpc>
                <a:spcPct val="110000"/>
              </a:lnSpc>
              <a:spcBef>
                <a:spcPct val="20000"/>
              </a:spcBef>
              <a:buSzPct val="120000"/>
              <a:buBlip>
                <a:blip r:embed="rId2"/>
              </a:buBlip>
              <a:defRPr sz="2800">
                <a:solidFill>
                  <a:srgbClr val="133984"/>
                </a:solidFill>
                <a:latin typeface="Arial" charset="0"/>
                <a:ea typeface="黑体" charset="0"/>
              </a:defRPr>
            </a:lvl1pPr>
            <a:lvl2pPr marL="742950" indent="-285750">
              <a:lnSpc>
                <a:spcPct val="110000"/>
              </a:lnSpc>
              <a:spcBef>
                <a:spcPct val="20000"/>
              </a:spcBef>
              <a:buClr>
                <a:srgbClr val="000066"/>
              </a:buClr>
              <a:buChar char="•"/>
              <a:defRPr sz="2400">
                <a:solidFill>
                  <a:srgbClr val="133984"/>
                </a:solidFill>
                <a:latin typeface="Arial" charset="0"/>
                <a:ea typeface="黑体" charset="0"/>
              </a:defRPr>
            </a:lvl2pPr>
            <a:lvl3pPr marL="1143000" indent="-228600">
              <a:spcBef>
                <a:spcPct val="20000"/>
              </a:spcBef>
              <a:buChar char="•"/>
              <a:defRPr sz="2400">
                <a:solidFill>
                  <a:schemeClr val="tx1"/>
                </a:solidFill>
                <a:latin typeface="Arial" charset="0"/>
                <a:ea typeface="黑体" charset="0"/>
              </a:defRPr>
            </a:lvl3pPr>
            <a:lvl4pPr marL="1600200" indent="-228600">
              <a:spcBef>
                <a:spcPct val="20000"/>
              </a:spcBef>
              <a:buChar char="–"/>
              <a:defRPr sz="2000">
                <a:solidFill>
                  <a:schemeClr val="tx1"/>
                </a:solidFill>
                <a:latin typeface="Arial" charset="0"/>
                <a:ea typeface="黑体" charset="0"/>
              </a:defRPr>
            </a:lvl4pPr>
            <a:lvl5pPr marL="2057400" indent="-228600">
              <a:spcBef>
                <a:spcPct val="20000"/>
              </a:spcBef>
              <a:buChar char="»"/>
              <a:defRPr sz="2000">
                <a:solidFill>
                  <a:schemeClr val="tx1"/>
                </a:solidFill>
                <a:latin typeface="Arial" charset="0"/>
                <a:ea typeface="黑体" charset="0"/>
              </a:defRPr>
            </a:lvl5pPr>
            <a:lvl6pPr marL="2514600" indent="-228600" eaLnBrk="0" fontAlgn="base" hangingPunct="0">
              <a:spcBef>
                <a:spcPct val="20000"/>
              </a:spcBef>
              <a:spcAft>
                <a:spcPct val="0"/>
              </a:spcAft>
              <a:buChar char="»"/>
              <a:defRPr sz="2000">
                <a:solidFill>
                  <a:schemeClr val="tx1"/>
                </a:solidFill>
                <a:latin typeface="Arial" charset="0"/>
                <a:ea typeface="黑体" charset="0"/>
              </a:defRPr>
            </a:lvl6pPr>
            <a:lvl7pPr marL="2971800" indent="-228600" eaLnBrk="0" fontAlgn="base" hangingPunct="0">
              <a:spcBef>
                <a:spcPct val="20000"/>
              </a:spcBef>
              <a:spcAft>
                <a:spcPct val="0"/>
              </a:spcAft>
              <a:buChar char="»"/>
              <a:defRPr sz="2000">
                <a:solidFill>
                  <a:schemeClr val="tx1"/>
                </a:solidFill>
                <a:latin typeface="Arial" charset="0"/>
                <a:ea typeface="黑体" charset="0"/>
              </a:defRPr>
            </a:lvl7pPr>
            <a:lvl8pPr marL="3429000" indent="-228600" eaLnBrk="0" fontAlgn="base" hangingPunct="0">
              <a:spcBef>
                <a:spcPct val="20000"/>
              </a:spcBef>
              <a:spcAft>
                <a:spcPct val="0"/>
              </a:spcAft>
              <a:buChar char="»"/>
              <a:defRPr sz="2000">
                <a:solidFill>
                  <a:schemeClr val="tx1"/>
                </a:solidFill>
                <a:latin typeface="Arial" charset="0"/>
                <a:ea typeface="黑体" charset="0"/>
              </a:defRPr>
            </a:lvl8pPr>
            <a:lvl9pPr marL="3886200" indent="-228600" eaLnBrk="0" fontAlgn="base" hangingPunct="0">
              <a:spcBef>
                <a:spcPct val="20000"/>
              </a:spcBef>
              <a:spcAft>
                <a:spcPct val="0"/>
              </a:spcAft>
              <a:buChar char="»"/>
              <a:defRPr sz="2000">
                <a:solidFill>
                  <a:schemeClr val="tx1"/>
                </a:solidFill>
                <a:latin typeface="Arial" charset="0"/>
                <a:ea typeface="黑体" charset="0"/>
              </a:defRPr>
            </a:lvl9pPr>
          </a:lstStyle>
          <a:p>
            <a:pPr eaLnBrk="1" hangingPunct="1">
              <a:lnSpc>
                <a:spcPct val="100000"/>
              </a:lnSpc>
              <a:spcBef>
                <a:spcPct val="0"/>
              </a:spcBef>
              <a:buSzTx/>
              <a:buFontTx/>
              <a:buNone/>
            </a:pPr>
            <a:r>
              <a:rPr lang="zh-CN" altLang="en-US" b="1" dirty="0" smtClean="0">
                <a:solidFill>
                  <a:srgbClr val="006196"/>
                </a:solidFill>
                <a:latin typeface="微软雅黑" charset="0"/>
                <a:ea typeface="微软雅黑" charset="0"/>
                <a:sym typeface="黑体" charset="0"/>
              </a:rPr>
              <a:t>心电图个体识别</a:t>
            </a:r>
            <a:endParaRPr lang="zh-CN" altLang="en-US" b="1" dirty="0">
              <a:solidFill>
                <a:srgbClr val="006196"/>
              </a:solidFill>
              <a:latin typeface="微软雅黑" charset="0"/>
              <a:ea typeface="微软雅黑" charset="0"/>
              <a:sym typeface="黑体" charset="0"/>
            </a:endParaRPr>
          </a:p>
        </p:txBody>
      </p:sp>
      <p:sp>
        <p:nvSpPr>
          <p:cNvPr id="5" name="圆角矩形 6147"/>
          <p:cNvSpPr>
            <a:spLocks noChangeArrowheads="1"/>
          </p:cNvSpPr>
          <p:nvPr/>
        </p:nvSpPr>
        <p:spPr bwMode="auto">
          <a:xfrm>
            <a:off x="376240" y="1421236"/>
            <a:ext cx="8372224" cy="5176115"/>
          </a:xfrm>
          <a:prstGeom prst="roundRect">
            <a:avLst>
              <a:gd name="adj" fmla="val 11505"/>
            </a:avLst>
          </a:prstGeom>
          <a:noFill/>
          <a:ln>
            <a:noFill/>
          </a:ln>
          <a:extLst/>
        </p:spPr>
        <p:style>
          <a:lnRef idx="2">
            <a:schemeClr val="dk1"/>
          </a:lnRef>
          <a:fillRef idx="1">
            <a:schemeClr val="lt1"/>
          </a:fillRef>
          <a:effectRef idx="0">
            <a:schemeClr val="dk1"/>
          </a:effectRef>
          <a:fontRef idx="minor">
            <a:schemeClr val="dk1"/>
          </a:fontRef>
        </p:style>
        <p:txBody>
          <a:bodyPr/>
          <a:lstStyle>
            <a:lvl1pPr>
              <a:lnSpc>
                <a:spcPct val="110000"/>
              </a:lnSpc>
              <a:spcBef>
                <a:spcPct val="20000"/>
              </a:spcBef>
              <a:buSzPct val="120000"/>
              <a:buBlip>
                <a:blip r:embed="rId2"/>
              </a:buBlip>
              <a:defRPr sz="2800">
                <a:solidFill>
                  <a:srgbClr val="133984"/>
                </a:solidFill>
                <a:latin typeface="Arial" charset="0"/>
                <a:ea typeface="黑体" charset="0"/>
              </a:defRPr>
            </a:lvl1pPr>
            <a:lvl2pPr marL="742950" indent="-285750">
              <a:lnSpc>
                <a:spcPct val="110000"/>
              </a:lnSpc>
              <a:spcBef>
                <a:spcPct val="20000"/>
              </a:spcBef>
              <a:buClr>
                <a:srgbClr val="000066"/>
              </a:buClr>
              <a:buChar char="•"/>
              <a:defRPr sz="2400">
                <a:solidFill>
                  <a:srgbClr val="133984"/>
                </a:solidFill>
                <a:latin typeface="Arial" charset="0"/>
                <a:ea typeface="黑体" charset="0"/>
              </a:defRPr>
            </a:lvl2pPr>
            <a:lvl3pPr marL="1143000" indent="-228600">
              <a:spcBef>
                <a:spcPct val="20000"/>
              </a:spcBef>
              <a:buChar char="•"/>
              <a:defRPr sz="2400">
                <a:solidFill>
                  <a:schemeClr val="tx1"/>
                </a:solidFill>
                <a:latin typeface="Arial" charset="0"/>
                <a:ea typeface="黑体" charset="0"/>
              </a:defRPr>
            </a:lvl3pPr>
            <a:lvl4pPr marL="1600200" indent="-228600">
              <a:spcBef>
                <a:spcPct val="20000"/>
              </a:spcBef>
              <a:buChar char="–"/>
              <a:defRPr sz="2000">
                <a:solidFill>
                  <a:schemeClr val="tx1"/>
                </a:solidFill>
                <a:latin typeface="Arial" charset="0"/>
                <a:ea typeface="黑体" charset="0"/>
              </a:defRPr>
            </a:lvl4pPr>
            <a:lvl5pPr marL="2057400" indent="-228600">
              <a:spcBef>
                <a:spcPct val="20000"/>
              </a:spcBef>
              <a:buChar char="»"/>
              <a:defRPr sz="2000">
                <a:solidFill>
                  <a:schemeClr val="tx1"/>
                </a:solidFill>
                <a:latin typeface="Arial" charset="0"/>
                <a:ea typeface="黑体" charset="0"/>
              </a:defRPr>
            </a:lvl5pPr>
            <a:lvl6pPr marL="2514600" indent="-228600" eaLnBrk="0" fontAlgn="base" hangingPunct="0">
              <a:spcBef>
                <a:spcPct val="20000"/>
              </a:spcBef>
              <a:spcAft>
                <a:spcPct val="0"/>
              </a:spcAft>
              <a:buChar char="»"/>
              <a:defRPr sz="2000">
                <a:solidFill>
                  <a:schemeClr val="tx1"/>
                </a:solidFill>
                <a:latin typeface="Arial" charset="0"/>
                <a:ea typeface="黑体" charset="0"/>
              </a:defRPr>
            </a:lvl6pPr>
            <a:lvl7pPr marL="2971800" indent="-228600" eaLnBrk="0" fontAlgn="base" hangingPunct="0">
              <a:spcBef>
                <a:spcPct val="20000"/>
              </a:spcBef>
              <a:spcAft>
                <a:spcPct val="0"/>
              </a:spcAft>
              <a:buChar char="»"/>
              <a:defRPr sz="2000">
                <a:solidFill>
                  <a:schemeClr val="tx1"/>
                </a:solidFill>
                <a:latin typeface="Arial" charset="0"/>
                <a:ea typeface="黑体" charset="0"/>
              </a:defRPr>
            </a:lvl7pPr>
            <a:lvl8pPr marL="3429000" indent="-228600" eaLnBrk="0" fontAlgn="base" hangingPunct="0">
              <a:spcBef>
                <a:spcPct val="20000"/>
              </a:spcBef>
              <a:spcAft>
                <a:spcPct val="0"/>
              </a:spcAft>
              <a:buChar char="»"/>
              <a:defRPr sz="2000">
                <a:solidFill>
                  <a:schemeClr val="tx1"/>
                </a:solidFill>
                <a:latin typeface="Arial" charset="0"/>
                <a:ea typeface="黑体" charset="0"/>
              </a:defRPr>
            </a:lvl8pPr>
            <a:lvl9pPr marL="3886200" indent="-228600" eaLnBrk="0" fontAlgn="base" hangingPunct="0">
              <a:spcBef>
                <a:spcPct val="20000"/>
              </a:spcBef>
              <a:spcAft>
                <a:spcPct val="0"/>
              </a:spcAft>
              <a:buChar char="»"/>
              <a:defRPr sz="2000">
                <a:solidFill>
                  <a:schemeClr val="tx1"/>
                </a:solidFill>
                <a:latin typeface="Arial" charset="0"/>
                <a:ea typeface="黑体" charset="0"/>
              </a:defRPr>
            </a:lvl9pPr>
          </a:lstStyle>
          <a:p>
            <a:pPr marL="457200" indent="-457200" eaLnBrk="1" hangingPunct="1">
              <a:lnSpc>
                <a:spcPct val="150000"/>
              </a:lnSpc>
              <a:spcBef>
                <a:spcPct val="0"/>
              </a:spcBef>
              <a:buSzTx/>
              <a:buFont typeface="Wingdings" charset="2"/>
              <a:buChar char="Ø"/>
            </a:pPr>
            <a:r>
              <a:rPr lang="zh-CN" altLang="en-US" sz="2400" dirty="0"/>
              <a:t>个体</a:t>
            </a:r>
            <a:r>
              <a:rPr lang="zh-CN" altLang="en-US" sz="2400" dirty="0" smtClean="0"/>
              <a:t>识别研究现状</a:t>
            </a:r>
            <a:endParaRPr lang="en-US" altLang="zh-CN" sz="2400" dirty="0" smtClean="0"/>
          </a:p>
          <a:p>
            <a:pPr marL="1200150" lvl="1" indent="-457200" eaLnBrk="1" hangingPunct="1">
              <a:lnSpc>
                <a:spcPct val="150000"/>
              </a:lnSpc>
              <a:spcBef>
                <a:spcPct val="0"/>
              </a:spcBef>
              <a:buFont typeface="Wingdings" charset="2"/>
              <a:buChar char="Ø"/>
            </a:pPr>
            <a:r>
              <a:rPr lang="zh-CN" altLang="en-US" sz="2000" dirty="0"/>
              <a:t>有自建数据库和公开数据库两种数据来源；</a:t>
            </a:r>
            <a:endParaRPr lang="en-US" altLang="zh-CN" sz="2000" dirty="0"/>
          </a:p>
          <a:p>
            <a:pPr marL="1200150" lvl="1" indent="-457200" eaLnBrk="1" hangingPunct="1">
              <a:lnSpc>
                <a:spcPct val="150000"/>
              </a:lnSpc>
              <a:spcBef>
                <a:spcPct val="0"/>
              </a:spcBef>
              <a:buFont typeface="Wingdings" charset="2"/>
              <a:buChar char="Ø"/>
            </a:pPr>
            <a:r>
              <a:rPr lang="zh-CN" altLang="en-US" sz="2000" dirty="0"/>
              <a:t>样本生成多为用单个心</a:t>
            </a:r>
            <a:r>
              <a:rPr lang="zh-CN" altLang="en-US" sz="2000" dirty="0" smtClean="0"/>
              <a:t>拍</a:t>
            </a:r>
            <a:r>
              <a:rPr lang="zh-CN" altLang="en-US" sz="2000" dirty="0"/>
              <a:t>表示</a:t>
            </a:r>
            <a:r>
              <a:rPr lang="zh-CN" altLang="en-US" sz="2000" dirty="0" smtClean="0"/>
              <a:t>单个</a:t>
            </a:r>
            <a:r>
              <a:rPr lang="zh-CN" altLang="en-US" sz="2000" dirty="0"/>
              <a:t>样本；</a:t>
            </a:r>
            <a:endParaRPr lang="en-US" altLang="zh-CN" sz="2000" dirty="0"/>
          </a:p>
          <a:p>
            <a:pPr marL="1200150" lvl="1" indent="-457200" eaLnBrk="1" hangingPunct="1">
              <a:lnSpc>
                <a:spcPct val="150000"/>
              </a:lnSpc>
              <a:spcBef>
                <a:spcPct val="0"/>
              </a:spcBef>
              <a:buFont typeface="Wingdings" charset="2"/>
              <a:buChar char="Ø"/>
            </a:pPr>
            <a:r>
              <a:rPr lang="zh-CN" altLang="en-US" sz="2000" dirty="0"/>
              <a:t>提出了多种特征提取方法；</a:t>
            </a:r>
            <a:endParaRPr lang="en-US" altLang="zh-CN" sz="2000" dirty="0"/>
          </a:p>
          <a:p>
            <a:pPr marL="1200150" lvl="1" indent="-457200" eaLnBrk="1" hangingPunct="1">
              <a:lnSpc>
                <a:spcPct val="150000"/>
              </a:lnSpc>
              <a:spcBef>
                <a:spcPct val="0"/>
              </a:spcBef>
              <a:buFont typeface="Wingdings" charset="2"/>
              <a:buChar char="Ø"/>
            </a:pPr>
            <a:r>
              <a:rPr lang="zh-CN" altLang="en-US" sz="2000" dirty="0"/>
              <a:t>选用基础的神经网络作为分类器。</a:t>
            </a:r>
            <a:endParaRPr lang="en-US" altLang="zh-CN" sz="2000" dirty="0"/>
          </a:p>
          <a:p>
            <a:pPr marL="457200" indent="-457200" eaLnBrk="1" hangingPunct="1">
              <a:lnSpc>
                <a:spcPct val="150000"/>
              </a:lnSpc>
              <a:spcBef>
                <a:spcPct val="0"/>
              </a:spcBef>
              <a:buSzTx/>
              <a:buFont typeface="Wingdings" charset="2"/>
              <a:buChar char="Ø"/>
            </a:pPr>
            <a:r>
              <a:rPr lang="zh-CN" altLang="en-US" sz="2400" dirty="0" smtClean="0"/>
              <a:t>个体识别现有问题</a:t>
            </a:r>
            <a:endParaRPr lang="en-US" altLang="zh-CN" sz="2400" dirty="0" smtClean="0"/>
          </a:p>
          <a:p>
            <a:pPr marL="1200150" lvl="1" indent="-457200" eaLnBrk="1" hangingPunct="1">
              <a:lnSpc>
                <a:spcPct val="150000"/>
              </a:lnSpc>
              <a:spcBef>
                <a:spcPct val="0"/>
              </a:spcBef>
              <a:buFont typeface="Wingdings" charset="2"/>
              <a:buChar char="Ø"/>
            </a:pPr>
            <a:r>
              <a:rPr lang="zh-CN" altLang="en-US" sz="2000" dirty="0" smtClean="0"/>
              <a:t>多</a:t>
            </a:r>
            <a:r>
              <a:rPr lang="zh-CN" altLang="en-US" sz="2000" dirty="0" smtClean="0"/>
              <a:t>采用健康个体的数据，且个体总数较少；</a:t>
            </a:r>
            <a:endParaRPr lang="en-US" altLang="zh-CN" sz="2000" dirty="0" smtClean="0"/>
          </a:p>
          <a:p>
            <a:pPr marL="1200150" lvl="1" indent="-457200" eaLnBrk="1" hangingPunct="1">
              <a:lnSpc>
                <a:spcPct val="150000"/>
              </a:lnSpc>
              <a:spcBef>
                <a:spcPct val="0"/>
              </a:spcBef>
              <a:buFont typeface="Wingdings" charset="2"/>
              <a:buChar char="Ø"/>
            </a:pPr>
            <a:r>
              <a:rPr lang="zh-CN" altLang="en-US" sz="2000" dirty="0" smtClean="0"/>
              <a:t>个体样本数非常有限，不利于使用神经网络；</a:t>
            </a:r>
            <a:endParaRPr lang="en-US" altLang="zh-CN" sz="2000" dirty="0" smtClean="0"/>
          </a:p>
          <a:p>
            <a:pPr marL="1200150" lvl="1" indent="-457200" eaLnBrk="1" hangingPunct="1">
              <a:lnSpc>
                <a:spcPct val="150000"/>
              </a:lnSpc>
              <a:spcBef>
                <a:spcPct val="0"/>
              </a:spcBef>
              <a:buFont typeface="Wingdings" charset="2"/>
              <a:buChar char="Ø"/>
            </a:pPr>
            <a:r>
              <a:rPr lang="zh-CN" altLang="en-US" sz="2000" dirty="0" smtClean="0"/>
              <a:t>特征提取方法缺乏针对性；</a:t>
            </a:r>
            <a:endParaRPr lang="en-US" altLang="zh-CN" sz="2000" dirty="0" smtClean="0"/>
          </a:p>
          <a:p>
            <a:pPr marL="1200150" lvl="1" indent="-457200" eaLnBrk="1" hangingPunct="1">
              <a:lnSpc>
                <a:spcPct val="150000"/>
              </a:lnSpc>
              <a:spcBef>
                <a:spcPct val="0"/>
              </a:spcBef>
              <a:buFont typeface="Wingdings" charset="2"/>
              <a:buChar char="Ø"/>
            </a:pPr>
            <a:r>
              <a:rPr lang="zh-CN" altLang="en-US" sz="2000" dirty="0"/>
              <a:t>所</a:t>
            </a:r>
            <a:r>
              <a:rPr lang="zh-CN" altLang="en-US" sz="2000" dirty="0" smtClean="0"/>
              <a:t>选神经网络学习能力不足。</a:t>
            </a:r>
            <a:r>
              <a:rPr lang="en-US" altLang="zh-CN" sz="1600" b="1" dirty="0"/>
              <a:t/>
            </a:r>
            <a:br>
              <a:rPr lang="en-US" altLang="zh-CN" sz="1600" b="1" dirty="0"/>
            </a:br>
            <a:r>
              <a:rPr lang="en-US" altLang="zh-CN" sz="1600" dirty="0"/>
              <a:t/>
            </a:r>
            <a:br>
              <a:rPr lang="en-US" altLang="zh-CN" sz="1600" dirty="0"/>
            </a:br>
            <a:r>
              <a:rPr lang="en-US" altLang="zh-CN" sz="2400" dirty="0"/>
              <a:t/>
            </a:r>
            <a:br>
              <a:rPr lang="en-US" altLang="zh-CN" sz="2400" dirty="0"/>
            </a:br>
            <a:endParaRPr lang="zh-CN" altLang="en-US" sz="2400" dirty="0">
              <a:solidFill>
                <a:schemeClr val="tx1"/>
              </a:solidFill>
              <a:ea typeface="宋体" charset="0"/>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257" y="1027323"/>
            <a:ext cx="8096190" cy="762066"/>
          </a:xfrm>
          <a:prstGeom prst="rect">
            <a:avLst/>
          </a:prstGeom>
        </p:spPr>
      </p:pic>
      <p:sp>
        <p:nvSpPr>
          <p:cNvPr id="6" name="文本框 5"/>
          <p:cNvSpPr txBox="1"/>
          <p:nvPr/>
        </p:nvSpPr>
        <p:spPr>
          <a:xfrm>
            <a:off x="5148065" y="5661248"/>
            <a:ext cx="3744416" cy="461665"/>
          </a:xfrm>
          <a:prstGeom prst="rect">
            <a:avLst/>
          </a:prstGeom>
          <a:noFill/>
        </p:spPr>
        <p:txBody>
          <a:bodyPr wrap="square" rtlCol="0">
            <a:spAutoFit/>
          </a:bodyPr>
          <a:lstStyle/>
          <a:p>
            <a:r>
              <a:rPr lang="zh-CN" altLang="en-US" sz="2000" dirty="0" smtClean="0">
                <a:solidFill>
                  <a:srgbClr val="FF0000"/>
                </a:solidFill>
              </a:rPr>
              <a:t>提高样本数量是研究的关键</a:t>
            </a:r>
            <a:r>
              <a:rPr lang="zh-CN" altLang="en-US" dirty="0" smtClean="0">
                <a:solidFill>
                  <a:srgbClr val="FF0000"/>
                </a:solidFill>
              </a:rPr>
              <a:t>。</a:t>
            </a:r>
            <a:endParaRPr lang="zh-CN" altLang="en-US" dirty="0">
              <a:solidFill>
                <a:srgbClr val="FF0000"/>
              </a:solidFill>
            </a:endParaRPr>
          </a:p>
        </p:txBody>
      </p:sp>
      <p:cxnSp>
        <p:nvCxnSpPr>
          <p:cNvPr id="7" name="直接箭头连接符 6"/>
          <p:cNvCxnSpPr>
            <a:stCxn id="6" idx="0"/>
          </p:cNvCxnSpPr>
          <p:nvPr/>
        </p:nvCxnSpPr>
        <p:spPr>
          <a:xfrm flipH="1" flipV="1">
            <a:off x="6876257" y="5373216"/>
            <a:ext cx="144016" cy="288032"/>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08458547"/>
      </p:ext>
    </p:extLst>
  </p:cSld>
  <p:clrMapOvr>
    <a:masterClrMapping/>
  </p:clrMapOvr>
  <mc:AlternateContent xmlns:mc="http://schemas.openxmlformats.org/markup-compatibility/2006" xmlns:p14="http://schemas.microsoft.com/office/powerpoint/2010/main">
    <mc:Choice Requires="p14">
      <p:transition spd="slow" p14:dur="2000" advTm="38772"/>
    </mc:Choice>
    <mc:Fallback xmlns="">
      <p:transition spd="slow" advTm="38772"/>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标题 7169"/>
          <p:cNvSpPr>
            <a:spLocks noGrp="1" noChangeArrowheads="1"/>
          </p:cNvSpPr>
          <p:nvPr/>
        </p:nvSpPr>
        <p:spPr bwMode="auto">
          <a:xfrm>
            <a:off x="2276477" y="274640"/>
            <a:ext cx="5343445"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54000" anchorCtr="1"/>
          <a:lstStyle>
            <a:lvl1pPr>
              <a:lnSpc>
                <a:spcPct val="110000"/>
              </a:lnSpc>
              <a:spcBef>
                <a:spcPct val="20000"/>
              </a:spcBef>
              <a:buSzPct val="120000"/>
              <a:buBlip>
                <a:blip r:embed="rId2"/>
              </a:buBlip>
              <a:defRPr sz="2800">
                <a:solidFill>
                  <a:srgbClr val="133984"/>
                </a:solidFill>
                <a:latin typeface="Arial" charset="0"/>
                <a:ea typeface="黑体" charset="0"/>
              </a:defRPr>
            </a:lvl1pPr>
            <a:lvl2pPr marL="742950" indent="-285750">
              <a:lnSpc>
                <a:spcPct val="110000"/>
              </a:lnSpc>
              <a:spcBef>
                <a:spcPct val="20000"/>
              </a:spcBef>
              <a:buClr>
                <a:srgbClr val="000066"/>
              </a:buClr>
              <a:buChar char="•"/>
              <a:defRPr sz="2400">
                <a:solidFill>
                  <a:srgbClr val="133984"/>
                </a:solidFill>
                <a:latin typeface="Arial" charset="0"/>
                <a:ea typeface="黑体" charset="0"/>
              </a:defRPr>
            </a:lvl2pPr>
            <a:lvl3pPr marL="1143000" indent="-228600">
              <a:spcBef>
                <a:spcPct val="20000"/>
              </a:spcBef>
              <a:buChar char="•"/>
              <a:defRPr sz="2400">
                <a:solidFill>
                  <a:schemeClr val="tx1"/>
                </a:solidFill>
                <a:latin typeface="Arial" charset="0"/>
                <a:ea typeface="黑体" charset="0"/>
              </a:defRPr>
            </a:lvl3pPr>
            <a:lvl4pPr marL="1600200" indent="-228600">
              <a:spcBef>
                <a:spcPct val="20000"/>
              </a:spcBef>
              <a:buChar char="–"/>
              <a:defRPr sz="2000">
                <a:solidFill>
                  <a:schemeClr val="tx1"/>
                </a:solidFill>
                <a:latin typeface="Arial" charset="0"/>
                <a:ea typeface="黑体" charset="0"/>
              </a:defRPr>
            </a:lvl4pPr>
            <a:lvl5pPr marL="2057400" indent="-228600">
              <a:spcBef>
                <a:spcPct val="20000"/>
              </a:spcBef>
              <a:buChar char="»"/>
              <a:defRPr sz="2000">
                <a:solidFill>
                  <a:schemeClr val="tx1"/>
                </a:solidFill>
                <a:latin typeface="Arial" charset="0"/>
                <a:ea typeface="黑体" charset="0"/>
              </a:defRPr>
            </a:lvl5pPr>
            <a:lvl6pPr marL="2514600" indent="-228600" eaLnBrk="0" fontAlgn="base" hangingPunct="0">
              <a:spcBef>
                <a:spcPct val="20000"/>
              </a:spcBef>
              <a:spcAft>
                <a:spcPct val="0"/>
              </a:spcAft>
              <a:buChar char="»"/>
              <a:defRPr sz="2000">
                <a:solidFill>
                  <a:schemeClr val="tx1"/>
                </a:solidFill>
                <a:latin typeface="Arial" charset="0"/>
                <a:ea typeface="黑体" charset="0"/>
              </a:defRPr>
            </a:lvl6pPr>
            <a:lvl7pPr marL="2971800" indent="-228600" eaLnBrk="0" fontAlgn="base" hangingPunct="0">
              <a:spcBef>
                <a:spcPct val="20000"/>
              </a:spcBef>
              <a:spcAft>
                <a:spcPct val="0"/>
              </a:spcAft>
              <a:buChar char="»"/>
              <a:defRPr sz="2000">
                <a:solidFill>
                  <a:schemeClr val="tx1"/>
                </a:solidFill>
                <a:latin typeface="Arial" charset="0"/>
                <a:ea typeface="黑体" charset="0"/>
              </a:defRPr>
            </a:lvl7pPr>
            <a:lvl8pPr marL="3429000" indent="-228600" eaLnBrk="0" fontAlgn="base" hangingPunct="0">
              <a:spcBef>
                <a:spcPct val="20000"/>
              </a:spcBef>
              <a:spcAft>
                <a:spcPct val="0"/>
              </a:spcAft>
              <a:buChar char="»"/>
              <a:defRPr sz="2000">
                <a:solidFill>
                  <a:schemeClr val="tx1"/>
                </a:solidFill>
                <a:latin typeface="Arial" charset="0"/>
                <a:ea typeface="黑体" charset="0"/>
              </a:defRPr>
            </a:lvl8pPr>
            <a:lvl9pPr marL="3886200" indent="-228600" eaLnBrk="0" fontAlgn="base" hangingPunct="0">
              <a:spcBef>
                <a:spcPct val="20000"/>
              </a:spcBef>
              <a:spcAft>
                <a:spcPct val="0"/>
              </a:spcAft>
              <a:buChar char="»"/>
              <a:defRPr sz="2000">
                <a:solidFill>
                  <a:schemeClr val="tx1"/>
                </a:solidFill>
                <a:latin typeface="Arial" charset="0"/>
                <a:ea typeface="黑体" charset="0"/>
              </a:defRPr>
            </a:lvl9pPr>
          </a:lstStyle>
          <a:p>
            <a:pPr eaLnBrk="1" hangingPunct="1">
              <a:lnSpc>
                <a:spcPct val="100000"/>
              </a:lnSpc>
              <a:spcBef>
                <a:spcPct val="0"/>
              </a:spcBef>
              <a:buSzTx/>
              <a:buFontTx/>
              <a:buNone/>
            </a:pPr>
            <a:r>
              <a:rPr lang="zh-CN" altLang="en-US" b="1" dirty="0" smtClean="0">
                <a:solidFill>
                  <a:srgbClr val="006196"/>
                </a:solidFill>
                <a:latin typeface="微软雅黑" charset="0"/>
                <a:ea typeface="微软雅黑" charset="0"/>
                <a:sym typeface="黑体" charset="0"/>
              </a:rPr>
              <a:t>心电图个体识别</a:t>
            </a:r>
            <a:endParaRPr lang="zh-CN" altLang="en-US" b="1" dirty="0">
              <a:solidFill>
                <a:srgbClr val="006196"/>
              </a:solidFill>
              <a:latin typeface="微软雅黑" charset="0"/>
              <a:ea typeface="微软雅黑" charset="0"/>
              <a:sym typeface="黑体" charset="0"/>
            </a:endParaRPr>
          </a:p>
        </p:txBody>
      </p:sp>
      <p:sp>
        <p:nvSpPr>
          <p:cNvPr id="4" name="圆角矩形 6147"/>
          <p:cNvSpPr>
            <a:spLocks noChangeArrowheads="1"/>
          </p:cNvSpPr>
          <p:nvPr/>
        </p:nvSpPr>
        <p:spPr bwMode="auto">
          <a:xfrm>
            <a:off x="376240" y="1298577"/>
            <a:ext cx="7652144" cy="4803775"/>
          </a:xfrm>
          <a:prstGeom prst="roundRect">
            <a:avLst>
              <a:gd name="adj" fmla="val 11505"/>
            </a:avLst>
          </a:prstGeom>
          <a:noFill/>
          <a:ln>
            <a:noFill/>
          </a:ln>
          <a:extLst/>
        </p:spPr>
        <p:style>
          <a:lnRef idx="2">
            <a:schemeClr val="dk1"/>
          </a:lnRef>
          <a:fillRef idx="1">
            <a:schemeClr val="lt1"/>
          </a:fillRef>
          <a:effectRef idx="0">
            <a:schemeClr val="dk1"/>
          </a:effectRef>
          <a:fontRef idx="minor">
            <a:schemeClr val="dk1"/>
          </a:fontRef>
        </p:style>
        <p:txBody>
          <a:bodyPr/>
          <a:lstStyle>
            <a:lvl1pPr>
              <a:lnSpc>
                <a:spcPct val="110000"/>
              </a:lnSpc>
              <a:spcBef>
                <a:spcPct val="20000"/>
              </a:spcBef>
              <a:buSzPct val="120000"/>
              <a:buBlip>
                <a:blip r:embed="rId2"/>
              </a:buBlip>
              <a:defRPr sz="2800">
                <a:solidFill>
                  <a:srgbClr val="133984"/>
                </a:solidFill>
                <a:latin typeface="Arial" charset="0"/>
                <a:ea typeface="黑体" charset="0"/>
              </a:defRPr>
            </a:lvl1pPr>
            <a:lvl2pPr marL="742950" indent="-285750">
              <a:lnSpc>
                <a:spcPct val="110000"/>
              </a:lnSpc>
              <a:spcBef>
                <a:spcPct val="20000"/>
              </a:spcBef>
              <a:buClr>
                <a:srgbClr val="000066"/>
              </a:buClr>
              <a:buChar char="•"/>
              <a:defRPr sz="2400">
                <a:solidFill>
                  <a:srgbClr val="133984"/>
                </a:solidFill>
                <a:latin typeface="Arial" charset="0"/>
                <a:ea typeface="黑体" charset="0"/>
              </a:defRPr>
            </a:lvl2pPr>
            <a:lvl3pPr marL="1143000" indent="-228600">
              <a:spcBef>
                <a:spcPct val="20000"/>
              </a:spcBef>
              <a:buChar char="•"/>
              <a:defRPr sz="2400">
                <a:solidFill>
                  <a:schemeClr val="tx1"/>
                </a:solidFill>
                <a:latin typeface="Arial" charset="0"/>
                <a:ea typeface="黑体" charset="0"/>
              </a:defRPr>
            </a:lvl3pPr>
            <a:lvl4pPr marL="1600200" indent="-228600">
              <a:spcBef>
                <a:spcPct val="20000"/>
              </a:spcBef>
              <a:buChar char="–"/>
              <a:defRPr sz="2000">
                <a:solidFill>
                  <a:schemeClr val="tx1"/>
                </a:solidFill>
                <a:latin typeface="Arial" charset="0"/>
                <a:ea typeface="黑体" charset="0"/>
              </a:defRPr>
            </a:lvl4pPr>
            <a:lvl5pPr marL="2057400" indent="-228600">
              <a:spcBef>
                <a:spcPct val="20000"/>
              </a:spcBef>
              <a:buChar char="»"/>
              <a:defRPr sz="2000">
                <a:solidFill>
                  <a:schemeClr val="tx1"/>
                </a:solidFill>
                <a:latin typeface="Arial" charset="0"/>
                <a:ea typeface="黑体" charset="0"/>
              </a:defRPr>
            </a:lvl5pPr>
            <a:lvl6pPr marL="2514600" indent="-228600" eaLnBrk="0" fontAlgn="base" hangingPunct="0">
              <a:spcBef>
                <a:spcPct val="20000"/>
              </a:spcBef>
              <a:spcAft>
                <a:spcPct val="0"/>
              </a:spcAft>
              <a:buChar char="»"/>
              <a:defRPr sz="2000">
                <a:solidFill>
                  <a:schemeClr val="tx1"/>
                </a:solidFill>
                <a:latin typeface="Arial" charset="0"/>
                <a:ea typeface="黑体" charset="0"/>
              </a:defRPr>
            </a:lvl6pPr>
            <a:lvl7pPr marL="2971800" indent="-228600" eaLnBrk="0" fontAlgn="base" hangingPunct="0">
              <a:spcBef>
                <a:spcPct val="20000"/>
              </a:spcBef>
              <a:spcAft>
                <a:spcPct val="0"/>
              </a:spcAft>
              <a:buChar char="»"/>
              <a:defRPr sz="2000">
                <a:solidFill>
                  <a:schemeClr val="tx1"/>
                </a:solidFill>
                <a:latin typeface="Arial" charset="0"/>
                <a:ea typeface="黑体" charset="0"/>
              </a:defRPr>
            </a:lvl7pPr>
            <a:lvl8pPr marL="3429000" indent="-228600" eaLnBrk="0" fontAlgn="base" hangingPunct="0">
              <a:spcBef>
                <a:spcPct val="20000"/>
              </a:spcBef>
              <a:spcAft>
                <a:spcPct val="0"/>
              </a:spcAft>
              <a:buChar char="»"/>
              <a:defRPr sz="2000">
                <a:solidFill>
                  <a:schemeClr val="tx1"/>
                </a:solidFill>
                <a:latin typeface="Arial" charset="0"/>
                <a:ea typeface="黑体" charset="0"/>
              </a:defRPr>
            </a:lvl8pPr>
            <a:lvl9pPr marL="3886200" indent="-228600" eaLnBrk="0" fontAlgn="base" hangingPunct="0">
              <a:spcBef>
                <a:spcPct val="20000"/>
              </a:spcBef>
              <a:spcAft>
                <a:spcPct val="0"/>
              </a:spcAft>
              <a:buChar char="»"/>
              <a:defRPr sz="2000">
                <a:solidFill>
                  <a:schemeClr val="tx1"/>
                </a:solidFill>
                <a:latin typeface="Arial" charset="0"/>
                <a:ea typeface="黑体" charset="0"/>
              </a:defRPr>
            </a:lvl9pPr>
          </a:lstStyle>
          <a:p>
            <a:pPr marL="457200" lvl="1" indent="-457200" eaLnBrk="1" hangingPunct="1">
              <a:lnSpc>
                <a:spcPct val="150000"/>
              </a:lnSpc>
              <a:spcBef>
                <a:spcPct val="0"/>
              </a:spcBef>
              <a:buFont typeface="Wingdings" charset="2"/>
              <a:buChar char="Ø"/>
            </a:pPr>
            <a:r>
              <a:rPr lang="zh-CN" altLang="en-US" dirty="0" smtClean="0"/>
              <a:t>本文所用数据集：</a:t>
            </a:r>
            <a:r>
              <a:rPr lang="en-US" altLang="zh-CN" dirty="0" smtClean="0"/>
              <a:t>MIT-BIH</a:t>
            </a:r>
            <a:r>
              <a:rPr lang="zh-CN" altLang="en-US" dirty="0" smtClean="0"/>
              <a:t>心律异常数据集</a:t>
            </a:r>
            <a:endParaRPr lang="en-US" altLang="zh-CN" dirty="0"/>
          </a:p>
          <a:p>
            <a:pPr marL="1200150" lvl="1" indent="-457200" eaLnBrk="1" hangingPunct="1">
              <a:lnSpc>
                <a:spcPct val="150000"/>
              </a:lnSpc>
              <a:spcBef>
                <a:spcPct val="0"/>
              </a:spcBef>
              <a:buFont typeface="Wingdings" charset="2"/>
              <a:buChar char="Ø"/>
            </a:pPr>
            <a:r>
              <a:rPr lang="zh-CN" altLang="en-US" sz="2000" dirty="0" smtClean="0"/>
              <a:t>含有大量个体（</a:t>
            </a:r>
            <a:r>
              <a:rPr lang="en-US" altLang="zh-CN" sz="2000" dirty="0" smtClean="0"/>
              <a:t>47</a:t>
            </a:r>
            <a:r>
              <a:rPr lang="zh-CN" altLang="en-US" sz="2000" dirty="0" smtClean="0"/>
              <a:t>个），</a:t>
            </a:r>
            <a:r>
              <a:rPr lang="zh-CN" altLang="en-US" sz="2000" dirty="0" smtClean="0"/>
              <a:t>个体总数适合</a:t>
            </a:r>
            <a:r>
              <a:rPr lang="zh-CN" altLang="en-US" sz="2000" dirty="0" smtClean="0"/>
              <a:t>研究个体识别；</a:t>
            </a:r>
            <a:endParaRPr lang="en-US" altLang="zh-CN" sz="2000" dirty="0" smtClean="0"/>
          </a:p>
          <a:p>
            <a:pPr marL="1200150" lvl="1" indent="-457200" eaLnBrk="1" hangingPunct="1">
              <a:lnSpc>
                <a:spcPct val="150000"/>
              </a:lnSpc>
              <a:spcBef>
                <a:spcPct val="0"/>
              </a:spcBef>
              <a:buFont typeface="Wingdings" charset="2"/>
              <a:buChar char="Ø"/>
            </a:pPr>
            <a:r>
              <a:rPr lang="zh-CN" altLang="en-US" sz="2000" dirty="0" smtClean="0"/>
              <a:t>基于公开</a:t>
            </a:r>
            <a:r>
              <a:rPr lang="zh-CN" altLang="en-US" sz="2000" dirty="0"/>
              <a:t>数据</a:t>
            </a:r>
            <a:r>
              <a:rPr lang="zh-CN" altLang="en-US" sz="2000" dirty="0" smtClean="0"/>
              <a:t>集的算法可</a:t>
            </a:r>
            <a:r>
              <a:rPr lang="zh-CN" altLang="en-US" sz="2000" dirty="0" smtClean="0"/>
              <a:t>复现</a:t>
            </a:r>
            <a:r>
              <a:rPr lang="zh-CN" altLang="en-US" sz="2000" dirty="0" smtClean="0"/>
              <a:t>；</a:t>
            </a:r>
            <a:endParaRPr lang="en-US" altLang="zh-CN" sz="2000" dirty="0" smtClean="0"/>
          </a:p>
          <a:p>
            <a:pPr marL="1200150" lvl="1" indent="-457200" eaLnBrk="1" hangingPunct="1">
              <a:lnSpc>
                <a:spcPct val="150000"/>
              </a:lnSpc>
              <a:spcBef>
                <a:spcPct val="0"/>
              </a:spcBef>
              <a:buFont typeface="Wingdings" charset="2"/>
              <a:buChar char="Ø"/>
            </a:pPr>
            <a:r>
              <a:rPr lang="zh-CN" altLang="en-US" sz="2000" dirty="0" smtClean="0"/>
              <a:t>且为单导联数据，具有实际使用价值；</a:t>
            </a:r>
            <a:endParaRPr lang="en-US" altLang="zh-CN" sz="2000" dirty="0" smtClean="0"/>
          </a:p>
          <a:p>
            <a:pPr marL="1200150" lvl="1" indent="-457200" eaLnBrk="1" hangingPunct="1">
              <a:lnSpc>
                <a:spcPct val="150000"/>
              </a:lnSpc>
              <a:spcBef>
                <a:spcPct val="0"/>
              </a:spcBef>
              <a:buFont typeface="Wingdings" charset="2"/>
              <a:buChar char="Ø"/>
            </a:pPr>
            <a:r>
              <a:rPr lang="zh-CN" altLang="en-US" sz="2000" dirty="0" smtClean="0"/>
              <a:t>含有</a:t>
            </a:r>
            <a:r>
              <a:rPr lang="zh-CN" altLang="en-US" sz="2000" dirty="0" smtClean="0"/>
              <a:t>大量的异常心律，</a:t>
            </a:r>
            <a:r>
              <a:rPr lang="zh-CN" altLang="en-US" sz="2000" dirty="0" smtClean="0"/>
              <a:t>可验证算法</a:t>
            </a:r>
            <a:r>
              <a:rPr lang="zh-CN" altLang="en-US" sz="2000" dirty="0" smtClean="0"/>
              <a:t>对异常心律的</a:t>
            </a:r>
            <a:r>
              <a:rPr lang="zh-CN" altLang="en-US" sz="2000" dirty="0" smtClean="0"/>
              <a:t>敏感度。</a:t>
            </a:r>
            <a:endParaRPr lang="en-US" altLang="zh-CN" sz="2000" dirty="0"/>
          </a:p>
        </p:txBody>
      </p:sp>
    </p:spTree>
    <p:extLst>
      <p:ext uri="{BB962C8B-B14F-4D97-AF65-F5344CB8AC3E}">
        <p14:creationId xmlns:p14="http://schemas.microsoft.com/office/powerpoint/2010/main" val="310754932"/>
      </p:ext>
    </p:extLst>
  </p:cSld>
  <p:clrMapOvr>
    <a:masterClrMapping/>
  </p:clrMapOvr>
  <mc:AlternateContent xmlns:mc="http://schemas.openxmlformats.org/markup-compatibility/2006" xmlns:p14="http://schemas.microsoft.com/office/powerpoint/2010/main">
    <mc:Choice Requires="p14">
      <p:transition spd="slow" p14:dur="2000" advTm="38772"/>
    </mc:Choice>
    <mc:Fallback xmlns="">
      <p:transition spd="slow" advTm="38772"/>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标题 7169"/>
          <p:cNvSpPr>
            <a:spLocks noGrp="1" noChangeArrowheads="1"/>
          </p:cNvSpPr>
          <p:nvPr/>
        </p:nvSpPr>
        <p:spPr bwMode="auto">
          <a:xfrm>
            <a:off x="2276477" y="274640"/>
            <a:ext cx="5343445"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54000" anchorCtr="1"/>
          <a:lstStyle>
            <a:lvl1pPr>
              <a:lnSpc>
                <a:spcPct val="110000"/>
              </a:lnSpc>
              <a:spcBef>
                <a:spcPct val="20000"/>
              </a:spcBef>
              <a:buSzPct val="120000"/>
              <a:buBlip>
                <a:blip r:embed="rId2"/>
              </a:buBlip>
              <a:defRPr sz="2800">
                <a:solidFill>
                  <a:srgbClr val="133984"/>
                </a:solidFill>
                <a:latin typeface="Arial" charset="0"/>
                <a:ea typeface="黑体" charset="0"/>
              </a:defRPr>
            </a:lvl1pPr>
            <a:lvl2pPr marL="742950" indent="-285750">
              <a:lnSpc>
                <a:spcPct val="110000"/>
              </a:lnSpc>
              <a:spcBef>
                <a:spcPct val="20000"/>
              </a:spcBef>
              <a:buClr>
                <a:srgbClr val="000066"/>
              </a:buClr>
              <a:buChar char="•"/>
              <a:defRPr sz="2400">
                <a:solidFill>
                  <a:srgbClr val="133984"/>
                </a:solidFill>
                <a:latin typeface="Arial" charset="0"/>
                <a:ea typeface="黑体" charset="0"/>
              </a:defRPr>
            </a:lvl2pPr>
            <a:lvl3pPr marL="1143000" indent="-228600">
              <a:spcBef>
                <a:spcPct val="20000"/>
              </a:spcBef>
              <a:buChar char="•"/>
              <a:defRPr sz="2400">
                <a:solidFill>
                  <a:schemeClr val="tx1"/>
                </a:solidFill>
                <a:latin typeface="Arial" charset="0"/>
                <a:ea typeface="黑体" charset="0"/>
              </a:defRPr>
            </a:lvl3pPr>
            <a:lvl4pPr marL="1600200" indent="-228600">
              <a:spcBef>
                <a:spcPct val="20000"/>
              </a:spcBef>
              <a:buChar char="–"/>
              <a:defRPr sz="2000">
                <a:solidFill>
                  <a:schemeClr val="tx1"/>
                </a:solidFill>
                <a:latin typeface="Arial" charset="0"/>
                <a:ea typeface="黑体" charset="0"/>
              </a:defRPr>
            </a:lvl4pPr>
            <a:lvl5pPr marL="2057400" indent="-228600">
              <a:spcBef>
                <a:spcPct val="20000"/>
              </a:spcBef>
              <a:buChar char="»"/>
              <a:defRPr sz="2000">
                <a:solidFill>
                  <a:schemeClr val="tx1"/>
                </a:solidFill>
                <a:latin typeface="Arial" charset="0"/>
                <a:ea typeface="黑体" charset="0"/>
              </a:defRPr>
            </a:lvl5pPr>
            <a:lvl6pPr marL="2514600" indent="-228600" eaLnBrk="0" fontAlgn="base" hangingPunct="0">
              <a:spcBef>
                <a:spcPct val="20000"/>
              </a:spcBef>
              <a:spcAft>
                <a:spcPct val="0"/>
              </a:spcAft>
              <a:buChar char="»"/>
              <a:defRPr sz="2000">
                <a:solidFill>
                  <a:schemeClr val="tx1"/>
                </a:solidFill>
                <a:latin typeface="Arial" charset="0"/>
                <a:ea typeface="黑体" charset="0"/>
              </a:defRPr>
            </a:lvl6pPr>
            <a:lvl7pPr marL="2971800" indent="-228600" eaLnBrk="0" fontAlgn="base" hangingPunct="0">
              <a:spcBef>
                <a:spcPct val="20000"/>
              </a:spcBef>
              <a:spcAft>
                <a:spcPct val="0"/>
              </a:spcAft>
              <a:buChar char="»"/>
              <a:defRPr sz="2000">
                <a:solidFill>
                  <a:schemeClr val="tx1"/>
                </a:solidFill>
                <a:latin typeface="Arial" charset="0"/>
                <a:ea typeface="黑体" charset="0"/>
              </a:defRPr>
            </a:lvl7pPr>
            <a:lvl8pPr marL="3429000" indent="-228600" eaLnBrk="0" fontAlgn="base" hangingPunct="0">
              <a:spcBef>
                <a:spcPct val="20000"/>
              </a:spcBef>
              <a:spcAft>
                <a:spcPct val="0"/>
              </a:spcAft>
              <a:buChar char="»"/>
              <a:defRPr sz="2000">
                <a:solidFill>
                  <a:schemeClr val="tx1"/>
                </a:solidFill>
                <a:latin typeface="Arial" charset="0"/>
                <a:ea typeface="黑体" charset="0"/>
              </a:defRPr>
            </a:lvl8pPr>
            <a:lvl9pPr marL="3886200" indent="-228600" eaLnBrk="0" fontAlgn="base" hangingPunct="0">
              <a:spcBef>
                <a:spcPct val="20000"/>
              </a:spcBef>
              <a:spcAft>
                <a:spcPct val="0"/>
              </a:spcAft>
              <a:buChar char="»"/>
              <a:defRPr sz="2000">
                <a:solidFill>
                  <a:schemeClr val="tx1"/>
                </a:solidFill>
                <a:latin typeface="Arial" charset="0"/>
                <a:ea typeface="黑体" charset="0"/>
              </a:defRPr>
            </a:lvl9pPr>
          </a:lstStyle>
          <a:p>
            <a:pPr eaLnBrk="1" hangingPunct="1">
              <a:lnSpc>
                <a:spcPct val="100000"/>
              </a:lnSpc>
              <a:spcBef>
                <a:spcPct val="0"/>
              </a:spcBef>
              <a:buSzTx/>
              <a:buFontTx/>
              <a:buNone/>
            </a:pPr>
            <a:r>
              <a:rPr lang="zh-CN" altLang="en-US" b="1" dirty="0" smtClean="0">
                <a:solidFill>
                  <a:srgbClr val="006196"/>
                </a:solidFill>
                <a:latin typeface="微软雅黑" charset="0"/>
                <a:ea typeface="微软雅黑" charset="0"/>
                <a:sym typeface="黑体" charset="0"/>
              </a:rPr>
              <a:t>心电图个体识别</a:t>
            </a:r>
            <a:endParaRPr lang="zh-CN" altLang="en-US" b="1" dirty="0">
              <a:solidFill>
                <a:srgbClr val="006196"/>
              </a:solidFill>
              <a:latin typeface="微软雅黑" charset="0"/>
              <a:ea typeface="微软雅黑" charset="0"/>
              <a:sym typeface="黑体" charset="0"/>
            </a:endParaRPr>
          </a:p>
        </p:txBody>
      </p:sp>
      <p:sp>
        <p:nvSpPr>
          <p:cNvPr id="4" name="圆角矩形 6147"/>
          <p:cNvSpPr>
            <a:spLocks noChangeArrowheads="1"/>
          </p:cNvSpPr>
          <p:nvPr/>
        </p:nvSpPr>
        <p:spPr bwMode="auto">
          <a:xfrm>
            <a:off x="376240" y="1298577"/>
            <a:ext cx="7934325" cy="4803775"/>
          </a:xfrm>
          <a:prstGeom prst="roundRect">
            <a:avLst>
              <a:gd name="adj" fmla="val 11505"/>
            </a:avLst>
          </a:prstGeom>
          <a:noFill/>
          <a:ln>
            <a:noFill/>
          </a:ln>
          <a:extLst/>
        </p:spPr>
        <p:style>
          <a:lnRef idx="2">
            <a:schemeClr val="dk1"/>
          </a:lnRef>
          <a:fillRef idx="1">
            <a:schemeClr val="lt1"/>
          </a:fillRef>
          <a:effectRef idx="0">
            <a:schemeClr val="dk1"/>
          </a:effectRef>
          <a:fontRef idx="minor">
            <a:schemeClr val="dk1"/>
          </a:fontRef>
        </p:style>
        <p:txBody>
          <a:bodyPr/>
          <a:lstStyle>
            <a:lvl1pPr>
              <a:lnSpc>
                <a:spcPct val="110000"/>
              </a:lnSpc>
              <a:spcBef>
                <a:spcPct val="20000"/>
              </a:spcBef>
              <a:buSzPct val="120000"/>
              <a:buBlip>
                <a:blip r:embed="rId2"/>
              </a:buBlip>
              <a:defRPr sz="2800">
                <a:solidFill>
                  <a:srgbClr val="133984"/>
                </a:solidFill>
                <a:latin typeface="Arial" charset="0"/>
                <a:ea typeface="黑体" charset="0"/>
              </a:defRPr>
            </a:lvl1pPr>
            <a:lvl2pPr marL="742950" indent="-285750">
              <a:lnSpc>
                <a:spcPct val="110000"/>
              </a:lnSpc>
              <a:spcBef>
                <a:spcPct val="20000"/>
              </a:spcBef>
              <a:buClr>
                <a:srgbClr val="000066"/>
              </a:buClr>
              <a:buChar char="•"/>
              <a:defRPr sz="2400">
                <a:solidFill>
                  <a:srgbClr val="133984"/>
                </a:solidFill>
                <a:latin typeface="Arial" charset="0"/>
                <a:ea typeface="黑体" charset="0"/>
              </a:defRPr>
            </a:lvl2pPr>
            <a:lvl3pPr marL="1143000" indent="-228600">
              <a:spcBef>
                <a:spcPct val="20000"/>
              </a:spcBef>
              <a:buChar char="•"/>
              <a:defRPr sz="2400">
                <a:solidFill>
                  <a:schemeClr val="tx1"/>
                </a:solidFill>
                <a:latin typeface="Arial" charset="0"/>
                <a:ea typeface="黑体" charset="0"/>
              </a:defRPr>
            </a:lvl3pPr>
            <a:lvl4pPr marL="1600200" indent="-228600">
              <a:spcBef>
                <a:spcPct val="20000"/>
              </a:spcBef>
              <a:buChar char="–"/>
              <a:defRPr sz="2000">
                <a:solidFill>
                  <a:schemeClr val="tx1"/>
                </a:solidFill>
                <a:latin typeface="Arial" charset="0"/>
                <a:ea typeface="黑体" charset="0"/>
              </a:defRPr>
            </a:lvl4pPr>
            <a:lvl5pPr marL="2057400" indent="-228600">
              <a:spcBef>
                <a:spcPct val="20000"/>
              </a:spcBef>
              <a:buChar char="»"/>
              <a:defRPr sz="2000">
                <a:solidFill>
                  <a:schemeClr val="tx1"/>
                </a:solidFill>
                <a:latin typeface="Arial" charset="0"/>
                <a:ea typeface="黑体" charset="0"/>
              </a:defRPr>
            </a:lvl5pPr>
            <a:lvl6pPr marL="2514600" indent="-228600" eaLnBrk="0" fontAlgn="base" hangingPunct="0">
              <a:spcBef>
                <a:spcPct val="20000"/>
              </a:spcBef>
              <a:spcAft>
                <a:spcPct val="0"/>
              </a:spcAft>
              <a:buChar char="»"/>
              <a:defRPr sz="2000">
                <a:solidFill>
                  <a:schemeClr val="tx1"/>
                </a:solidFill>
                <a:latin typeface="Arial" charset="0"/>
                <a:ea typeface="黑体" charset="0"/>
              </a:defRPr>
            </a:lvl6pPr>
            <a:lvl7pPr marL="2971800" indent="-228600" eaLnBrk="0" fontAlgn="base" hangingPunct="0">
              <a:spcBef>
                <a:spcPct val="20000"/>
              </a:spcBef>
              <a:spcAft>
                <a:spcPct val="0"/>
              </a:spcAft>
              <a:buChar char="»"/>
              <a:defRPr sz="2000">
                <a:solidFill>
                  <a:schemeClr val="tx1"/>
                </a:solidFill>
                <a:latin typeface="Arial" charset="0"/>
                <a:ea typeface="黑体" charset="0"/>
              </a:defRPr>
            </a:lvl7pPr>
            <a:lvl8pPr marL="3429000" indent="-228600" eaLnBrk="0" fontAlgn="base" hangingPunct="0">
              <a:spcBef>
                <a:spcPct val="20000"/>
              </a:spcBef>
              <a:spcAft>
                <a:spcPct val="0"/>
              </a:spcAft>
              <a:buChar char="»"/>
              <a:defRPr sz="2000">
                <a:solidFill>
                  <a:schemeClr val="tx1"/>
                </a:solidFill>
                <a:latin typeface="Arial" charset="0"/>
                <a:ea typeface="黑体" charset="0"/>
              </a:defRPr>
            </a:lvl8pPr>
            <a:lvl9pPr marL="3886200" indent="-228600" eaLnBrk="0" fontAlgn="base" hangingPunct="0">
              <a:spcBef>
                <a:spcPct val="20000"/>
              </a:spcBef>
              <a:spcAft>
                <a:spcPct val="0"/>
              </a:spcAft>
              <a:buChar char="»"/>
              <a:defRPr sz="2000">
                <a:solidFill>
                  <a:schemeClr val="tx1"/>
                </a:solidFill>
                <a:latin typeface="Arial" charset="0"/>
                <a:ea typeface="黑体" charset="0"/>
              </a:defRPr>
            </a:lvl9pPr>
          </a:lstStyle>
          <a:p>
            <a:pPr marL="457200" indent="-457200" eaLnBrk="1" hangingPunct="1">
              <a:lnSpc>
                <a:spcPct val="150000"/>
              </a:lnSpc>
              <a:spcBef>
                <a:spcPct val="0"/>
              </a:spcBef>
              <a:buSzTx/>
              <a:buFont typeface="Wingdings" charset="2"/>
              <a:buChar char="Ø"/>
            </a:pPr>
            <a:r>
              <a:rPr lang="zh-CN" altLang="en-US" sz="2400" dirty="0" smtClean="0"/>
              <a:t>随机抽样的样本生成方法</a:t>
            </a:r>
            <a:endParaRPr lang="en-US" altLang="zh-CN" sz="2400" dirty="0" smtClean="0"/>
          </a:p>
          <a:p>
            <a:pPr marL="1200150" lvl="1" indent="-457200" eaLnBrk="1" hangingPunct="1">
              <a:lnSpc>
                <a:spcPct val="150000"/>
              </a:lnSpc>
              <a:spcBef>
                <a:spcPct val="0"/>
              </a:spcBef>
              <a:buFont typeface="Wingdings" charset="2"/>
              <a:buChar char="Ø"/>
            </a:pPr>
            <a:r>
              <a:rPr lang="zh-CN" altLang="en-US" sz="2000" dirty="0" smtClean="0"/>
              <a:t>众多参数需要实验确定，如单个样本时长，样本数量等；</a:t>
            </a:r>
            <a:endParaRPr lang="en-US" altLang="zh-CN" sz="2000" dirty="0" smtClean="0"/>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7587" y="2564904"/>
            <a:ext cx="6998815" cy="3109229"/>
          </a:xfrm>
          <a:prstGeom prst="rect">
            <a:avLst/>
          </a:prstGeom>
        </p:spPr>
      </p:pic>
    </p:spTree>
    <p:extLst>
      <p:ext uri="{BB962C8B-B14F-4D97-AF65-F5344CB8AC3E}">
        <p14:creationId xmlns:p14="http://schemas.microsoft.com/office/powerpoint/2010/main" val="1134169948"/>
      </p:ext>
    </p:extLst>
  </p:cSld>
  <p:clrMapOvr>
    <a:masterClrMapping/>
  </p:clrMapOvr>
  <mc:AlternateContent xmlns:mc="http://schemas.openxmlformats.org/markup-compatibility/2006" xmlns:p14="http://schemas.microsoft.com/office/powerpoint/2010/main">
    <mc:Choice Requires="p14">
      <p:transition spd="slow" p14:dur="2000" advTm="38772"/>
    </mc:Choice>
    <mc:Fallback xmlns="">
      <p:transition spd="slow" advTm="38772"/>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标题 7169"/>
          <p:cNvSpPr>
            <a:spLocks noGrp="1" noChangeArrowheads="1"/>
          </p:cNvSpPr>
          <p:nvPr/>
        </p:nvSpPr>
        <p:spPr bwMode="auto">
          <a:xfrm>
            <a:off x="2276477" y="274640"/>
            <a:ext cx="5343445"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54000" anchorCtr="1"/>
          <a:lstStyle>
            <a:lvl1pPr>
              <a:lnSpc>
                <a:spcPct val="110000"/>
              </a:lnSpc>
              <a:spcBef>
                <a:spcPct val="20000"/>
              </a:spcBef>
              <a:buSzPct val="120000"/>
              <a:buBlip>
                <a:blip r:embed="rId2"/>
              </a:buBlip>
              <a:defRPr sz="2800">
                <a:solidFill>
                  <a:srgbClr val="133984"/>
                </a:solidFill>
                <a:latin typeface="Arial" charset="0"/>
                <a:ea typeface="黑体" charset="0"/>
              </a:defRPr>
            </a:lvl1pPr>
            <a:lvl2pPr marL="742950" indent="-285750">
              <a:lnSpc>
                <a:spcPct val="110000"/>
              </a:lnSpc>
              <a:spcBef>
                <a:spcPct val="20000"/>
              </a:spcBef>
              <a:buClr>
                <a:srgbClr val="000066"/>
              </a:buClr>
              <a:buChar char="•"/>
              <a:defRPr sz="2400">
                <a:solidFill>
                  <a:srgbClr val="133984"/>
                </a:solidFill>
                <a:latin typeface="Arial" charset="0"/>
                <a:ea typeface="黑体" charset="0"/>
              </a:defRPr>
            </a:lvl2pPr>
            <a:lvl3pPr marL="1143000" indent="-228600">
              <a:spcBef>
                <a:spcPct val="20000"/>
              </a:spcBef>
              <a:buChar char="•"/>
              <a:defRPr sz="2400">
                <a:solidFill>
                  <a:schemeClr val="tx1"/>
                </a:solidFill>
                <a:latin typeface="Arial" charset="0"/>
                <a:ea typeface="黑体" charset="0"/>
              </a:defRPr>
            </a:lvl3pPr>
            <a:lvl4pPr marL="1600200" indent="-228600">
              <a:spcBef>
                <a:spcPct val="20000"/>
              </a:spcBef>
              <a:buChar char="–"/>
              <a:defRPr sz="2000">
                <a:solidFill>
                  <a:schemeClr val="tx1"/>
                </a:solidFill>
                <a:latin typeface="Arial" charset="0"/>
                <a:ea typeface="黑体" charset="0"/>
              </a:defRPr>
            </a:lvl4pPr>
            <a:lvl5pPr marL="2057400" indent="-228600">
              <a:spcBef>
                <a:spcPct val="20000"/>
              </a:spcBef>
              <a:buChar char="»"/>
              <a:defRPr sz="2000">
                <a:solidFill>
                  <a:schemeClr val="tx1"/>
                </a:solidFill>
                <a:latin typeface="Arial" charset="0"/>
                <a:ea typeface="黑体" charset="0"/>
              </a:defRPr>
            </a:lvl5pPr>
            <a:lvl6pPr marL="2514600" indent="-228600" eaLnBrk="0" fontAlgn="base" hangingPunct="0">
              <a:spcBef>
                <a:spcPct val="20000"/>
              </a:spcBef>
              <a:spcAft>
                <a:spcPct val="0"/>
              </a:spcAft>
              <a:buChar char="»"/>
              <a:defRPr sz="2000">
                <a:solidFill>
                  <a:schemeClr val="tx1"/>
                </a:solidFill>
                <a:latin typeface="Arial" charset="0"/>
                <a:ea typeface="黑体" charset="0"/>
              </a:defRPr>
            </a:lvl6pPr>
            <a:lvl7pPr marL="2971800" indent="-228600" eaLnBrk="0" fontAlgn="base" hangingPunct="0">
              <a:spcBef>
                <a:spcPct val="20000"/>
              </a:spcBef>
              <a:spcAft>
                <a:spcPct val="0"/>
              </a:spcAft>
              <a:buChar char="»"/>
              <a:defRPr sz="2000">
                <a:solidFill>
                  <a:schemeClr val="tx1"/>
                </a:solidFill>
                <a:latin typeface="Arial" charset="0"/>
                <a:ea typeface="黑体" charset="0"/>
              </a:defRPr>
            </a:lvl7pPr>
            <a:lvl8pPr marL="3429000" indent="-228600" eaLnBrk="0" fontAlgn="base" hangingPunct="0">
              <a:spcBef>
                <a:spcPct val="20000"/>
              </a:spcBef>
              <a:spcAft>
                <a:spcPct val="0"/>
              </a:spcAft>
              <a:buChar char="»"/>
              <a:defRPr sz="2000">
                <a:solidFill>
                  <a:schemeClr val="tx1"/>
                </a:solidFill>
                <a:latin typeface="Arial" charset="0"/>
                <a:ea typeface="黑体" charset="0"/>
              </a:defRPr>
            </a:lvl8pPr>
            <a:lvl9pPr marL="3886200" indent="-228600" eaLnBrk="0" fontAlgn="base" hangingPunct="0">
              <a:spcBef>
                <a:spcPct val="20000"/>
              </a:spcBef>
              <a:spcAft>
                <a:spcPct val="0"/>
              </a:spcAft>
              <a:buChar char="»"/>
              <a:defRPr sz="2000">
                <a:solidFill>
                  <a:schemeClr val="tx1"/>
                </a:solidFill>
                <a:latin typeface="Arial" charset="0"/>
                <a:ea typeface="黑体" charset="0"/>
              </a:defRPr>
            </a:lvl9pPr>
          </a:lstStyle>
          <a:p>
            <a:pPr eaLnBrk="1" hangingPunct="1">
              <a:lnSpc>
                <a:spcPct val="100000"/>
              </a:lnSpc>
              <a:spcBef>
                <a:spcPct val="0"/>
              </a:spcBef>
              <a:buSzTx/>
              <a:buFontTx/>
              <a:buNone/>
            </a:pPr>
            <a:r>
              <a:rPr lang="zh-CN" altLang="en-US" b="1" dirty="0" smtClean="0">
                <a:solidFill>
                  <a:srgbClr val="006196"/>
                </a:solidFill>
                <a:latin typeface="微软雅黑" charset="0"/>
                <a:ea typeface="微软雅黑" charset="0"/>
                <a:sym typeface="黑体" charset="0"/>
              </a:rPr>
              <a:t>心电图个体识别</a:t>
            </a:r>
            <a:endParaRPr lang="zh-CN" altLang="en-US" b="1" dirty="0">
              <a:solidFill>
                <a:srgbClr val="006196"/>
              </a:solidFill>
              <a:latin typeface="微软雅黑" charset="0"/>
              <a:ea typeface="微软雅黑" charset="0"/>
              <a:sym typeface="黑体" charset="0"/>
            </a:endParaRPr>
          </a:p>
        </p:txBody>
      </p:sp>
      <p:sp>
        <p:nvSpPr>
          <p:cNvPr id="4" name="圆角矩形 6147"/>
          <p:cNvSpPr>
            <a:spLocks noChangeArrowheads="1"/>
          </p:cNvSpPr>
          <p:nvPr/>
        </p:nvSpPr>
        <p:spPr bwMode="auto">
          <a:xfrm>
            <a:off x="376241" y="1298577"/>
            <a:ext cx="4195760" cy="4803775"/>
          </a:xfrm>
          <a:prstGeom prst="roundRect">
            <a:avLst>
              <a:gd name="adj" fmla="val 11505"/>
            </a:avLst>
          </a:prstGeom>
          <a:noFill/>
          <a:ln>
            <a:noFill/>
          </a:ln>
          <a:extLst/>
        </p:spPr>
        <p:style>
          <a:lnRef idx="2">
            <a:schemeClr val="dk1"/>
          </a:lnRef>
          <a:fillRef idx="1">
            <a:schemeClr val="lt1"/>
          </a:fillRef>
          <a:effectRef idx="0">
            <a:schemeClr val="dk1"/>
          </a:effectRef>
          <a:fontRef idx="minor">
            <a:schemeClr val="dk1"/>
          </a:fontRef>
        </p:style>
        <p:txBody>
          <a:bodyPr/>
          <a:lstStyle>
            <a:lvl1pPr>
              <a:lnSpc>
                <a:spcPct val="110000"/>
              </a:lnSpc>
              <a:spcBef>
                <a:spcPct val="20000"/>
              </a:spcBef>
              <a:buSzPct val="120000"/>
              <a:buBlip>
                <a:blip r:embed="rId2"/>
              </a:buBlip>
              <a:defRPr sz="2800">
                <a:solidFill>
                  <a:srgbClr val="133984"/>
                </a:solidFill>
                <a:latin typeface="Arial" charset="0"/>
                <a:ea typeface="黑体" charset="0"/>
              </a:defRPr>
            </a:lvl1pPr>
            <a:lvl2pPr marL="742950" indent="-285750">
              <a:lnSpc>
                <a:spcPct val="110000"/>
              </a:lnSpc>
              <a:spcBef>
                <a:spcPct val="20000"/>
              </a:spcBef>
              <a:buClr>
                <a:srgbClr val="000066"/>
              </a:buClr>
              <a:buChar char="•"/>
              <a:defRPr sz="2400">
                <a:solidFill>
                  <a:srgbClr val="133984"/>
                </a:solidFill>
                <a:latin typeface="Arial" charset="0"/>
                <a:ea typeface="黑体" charset="0"/>
              </a:defRPr>
            </a:lvl2pPr>
            <a:lvl3pPr marL="1143000" indent="-228600">
              <a:spcBef>
                <a:spcPct val="20000"/>
              </a:spcBef>
              <a:buChar char="•"/>
              <a:defRPr sz="2400">
                <a:solidFill>
                  <a:schemeClr val="tx1"/>
                </a:solidFill>
                <a:latin typeface="Arial" charset="0"/>
                <a:ea typeface="黑体" charset="0"/>
              </a:defRPr>
            </a:lvl3pPr>
            <a:lvl4pPr marL="1600200" indent="-228600">
              <a:spcBef>
                <a:spcPct val="20000"/>
              </a:spcBef>
              <a:buChar char="–"/>
              <a:defRPr sz="2000">
                <a:solidFill>
                  <a:schemeClr val="tx1"/>
                </a:solidFill>
                <a:latin typeface="Arial" charset="0"/>
                <a:ea typeface="黑体" charset="0"/>
              </a:defRPr>
            </a:lvl4pPr>
            <a:lvl5pPr marL="2057400" indent="-228600">
              <a:spcBef>
                <a:spcPct val="20000"/>
              </a:spcBef>
              <a:buChar char="»"/>
              <a:defRPr sz="2000">
                <a:solidFill>
                  <a:schemeClr val="tx1"/>
                </a:solidFill>
                <a:latin typeface="Arial" charset="0"/>
                <a:ea typeface="黑体" charset="0"/>
              </a:defRPr>
            </a:lvl5pPr>
            <a:lvl6pPr marL="2514600" indent="-228600" eaLnBrk="0" fontAlgn="base" hangingPunct="0">
              <a:spcBef>
                <a:spcPct val="20000"/>
              </a:spcBef>
              <a:spcAft>
                <a:spcPct val="0"/>
              </a:spcAft>
              <a:buChar char="»"/>
              <a:defRPr sz="2000">
                <a:solidFill>
                  <a:schemeClr val="tx1"/>
                </a:solidFill>
                <a:latin typeface="Arial" charset="0"/>
                <a:ea typeface="黑体" charset="0"/>
              </a:defRPr>
            </a:lvl6pPr>
            <a:lvl7pPr marL="2971800" indent="-228600" eaLnBrk="0" fontAlgn="base" hangingPunct="0">
              <a:spcBef>
                <a:spcPct val="20000"/>
              </a:spcBef>
              <a:spcAft>
                <a:spcPct val="0"/>
              </a:spcAft>
              <a:buChar char="»"/>
              <a:defRPr sz="2000">
                <a:solidFill>
                  <a:schemeClr val="tx1"/>
                </a:solidFill>
                <a:latin typeface="Arial" charset="0"/>
                <a:ea typeface="黑体" charset="0"/>
              </a:defRPr>
            </a:lvl7pPr>
            <a:lvl8pPr marL="3429000" indent="-228600" eaLnBrk="0" fontAlgn="base" hangingPunct="0">
              <a:spcBef>
                <a:spcPct val="20000"/>
              </a:spcBef>
              <a:spcAft>
                <a:spcPct val="0"/>
              </a:spcAft>
              <a:buChar char="»"/>
              <a:defRPr sz="2000">
                <a:solidFill>
                  <a:schemeClr val="tx1"/>
                </a:solidFill>
                <a:latin typeface="Arial" charset="0"/>
                <a:ea typeface="黑体" charset="0"/>
              </a:defRPr>
            </a:lvl8pPr>
            <a:lvl9pPr marL="3886200" indent="-228600" eaLnBrk="0" fontAlgn="base" hangingPunct="0">
              <a:spcBef>
                <a:spcPct val="20000"/>
              </a:spcBef>
              <a:spcAft>
                <a:spcPct val="0"/>
              </a:spcAft>
              <a:buChar char="»"/>
              <a:defRPr sz="2000">
                <a:solidFill>
                  <a:schemeClr val="tx1"/>
                </a:solidFill>
                <a:latin typeface="Arial" charset="0"/>
                <a:ea typeface="黑体" charset="0"/>
              </a:defRPr>
            </a:lvl9pPr>
          </a:lstStyle>
          <a:p>
            <a:pPr marL="457200" indent="-457200" eaLnBrk="1" hangingPunct="1">
              <a:lnSpc>
                <a:spcPct val="150000"/>
              </a:lnSpc>
              <a:spcBef>
                <a:spcPct val="0"/>
              </a:spcBef>
              <a:buSzTx/>
              <a:buFont typeface="Wingdings" charset="2"/>
              <a:buChar char="Ø"/>
            </a:pPr>
            <a:r>
              <a:rPr lang="zh-CN" altLang="en-US" sz="2400" dirty="0"/>
              <a:t>域</a:t>
            </a:r>
            <a:r>
              <a:rPr lang="zh-CN" altLang="en-US" sz="2400" dirty="0" smtClean="0"/>
              <a:t>变换特征提取</a:t>
            </a:r>
            <a:endParaRPr lang="en-US" altLang="zh-CN" sz="2400" dirty="0" smtClean="0"/>
          </a:p>
          <a:p>
            <a:pPr marL="1200150" lvl="1" indent="-457200" eaLnBrk="1" hangingPunct="1">
              <a:lnSpc>
                <a:spcPct val="150000"/>
              </a:lnSpc>
              <a:spcBef>
                <a:spcPct val="0"/>
              </a:spcBef>
              <a:buFont typeface="Wingdings" charset="2"/>
              <a:buChar char="Ø"/>
            </a:pPr>
            <a:r>
              <a:rPr lang="zh-CN" altLang="en-US" sz="2000" dirty="0" smtClean="0"/>
              <a:t>通过域变换，消除时间上的无规律性</a:t>
            </a:r>
            <a:endParaRPr lang="en-US" altLang="zh-CN" sz="2000" dirty="0" smtClean="0"/>
          </a:p>
          <a:p>
            <a:pPr marL="1200150" lvl="1" indent="-457200" eaLnBrk="1" hangingPunct="1">
              <a:lnSpc>
                <a:spcPct val="150000"/>
              </a:lnSpc>
              <a:spcBef>
                <a:spcPct val="0"/>
              </a:spcBef>
              <a:buFont typeface="Wingdings" charset="2"/>
              <a:buChar char="Ø"/>
            </a:pPr>
            <a:r>
              <a:rPr lang="zh-CN" altLang="en-US" sz="2000" dirty="0" smtClean="0"/>
              <a:t>对比不同域变换方法，选择特征区分度大的方法</a:t>
            </a:r>
            <a:endParaRPr lang="en-US" altLang="zh-CN" sz="2000" dirty="0" smtClean="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3" y="4365104"/>
            <a:ext cx="4345003" cy="2441891"/>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4481" y="836712"/>
            <a:ext cx="3999519" cy="5976664"/>
          </a:xfrm>
          <a:prstGeom prst="rect">
            <a:avLst/>
          </a:prstGeom>
        </p:spPr>
      </p:pic>
    </p:spTree>
    <p:extLst>
      <p:ext uri="{BB962C8B-B14F-4D97-AF65-F5344CB8AC3E}">
        <p14:creationId xmlns:p14="http://schemas.microsoft.com/office/powerpoint/2010/main" val="3405856271"/>
      </p:ext>
    </p:extLst>
  </p:cSld>
  <p:clrMapOvr>
    <a:masterClrMapping/>
  </p:clrMapOvr>
  <mc:AlternateContent xmlns:mc="http://schemas.openxmlformats.org/markup-compatibility/2006" xmlns:p14="http://schemas.microsoft.com/office/powerpoint/2010/main">
    <mc:Choice Requires="p14">
      <p:transition spd="slow" p14:dur="2000" advTm="38772"/>
    </mc:Choice>
    <mc:Fallback xmlns="">
      <p:transition spd="slow" advTm="38772"/>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等腰三角形 5"/>
          <p:cNvSpPr>
            <a:spLocks noChangeArrowheads="1"/>
          </p:cNvSpPr>
          <p:nvPr/>
        </p:nvSpPr>
        <p:spPr bwMode="auto">
          <a:xfrm>
            <a:off x="681040" y="1266825"/>
            <a:ext cx="1895475" cy="1417638"/>
          </a:xfrm>
          <a:prstGeom prst="triangle">
            <a:avLst>
              <a:gd name="adj" fmla="val 50000"/>
            </a:avLst>
          </a:prstGeom>
          <a:solidFill>
            <a:srgbClr val="0081C8"/>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144000" anchor="ctr"/>
          <a:lstStyle>
            <a:lvl1pPr>
              <a:lnSpc>
                <a:spcPct val="110000"/>
              </a:lnSpc>
              <a:spcBef>
                <a:spcPct val="20000"/>
              </a:spcBef>
              <a:buSzPct val="120000"/>
              <a:buBlip>
                <a:blip r:embed="rId2"/>
              </a:buBlip>
              <a:defRPr sz="2800">
                <a:solidFill>
                  <a:srgbClr val="133984"/>
                </a:solidFill>
                <a:latin typeface="Arial" charset="0"/>
                <a:ea typeface="黑体" charset="0"/>
              </a:defRPr>
            </a:lvl1pPr>
            <a:lvl2pPr marL="742950" indent="-285750">
              <a:lnSpc>
                <a:spcPct val="110000"/>
              </a:lnSpc>
              <a:spcBef>
                <a:spcPct val="20000"/>
              </a:spcBef>
              <a:buClr>
                <a:srgbClr val="000066"/>
              </a:buClr>
              <a:buChar char="•"/>
              <a:defRPr sz="2400">
                <a:solidFill>
                  <a:srgbClr val="133984"/>
                </a:solidFill>
                <a:latin typeface="Arial" charset="0"/>
                <a:ea typeface="黑体" charset="0"/>
              </a:defRPr>
            </a:lvl2pPr>
            <a:lvl3pPr marL="1143000" indent="-228600">
              <a:spcBef>
                <a:spcPct val="20000"/>
              </a:spcBef>
              <a:buChar char="•"/>
              <a:defRPr sz="2400">
                <a:solidFill>
                  <a:schemeClr val="tx1"/>
                </a:solidFill>
                <a:latin typeface="Arial" charset="0"/>
                <a:ea typeface="黑体" charset="0"/>
              </a:defRPr>
            </a:lvl3pPr>
            <a:lvl4pPr marL="1600200" indent="-228600">
              <a:spcBef>
                <a:spcPct val="20000"/>
              </a:spcBef>
              <a:buChar char="–"/>
              <a:defRPr sz="2000">
                <a:solidFill>
                  <a:schemeClr val="tx1"/>
                </a:solidFill>
                <a:latin typeface="Arial" charset="0"/>
                <a:ea typeface="黑体" charset="0"/>
              </a:defRPr>
            </a:lvl4pPr>
            <a:lvl5pPr marL="2057400" indent="-228600">
              <a:spcBef>
                <a:spcPct val="20000"/>
              </a:spcBef>
              <a:buChar char="»"/>
              <a:defRPr sz="2000">
                <a:solidFill>
                  <a:schemeClr val="tx1"/>
                </a:solidFill>
                <a:latin typeface="Arial" charset="0"/>
                <a:ea typeface="黑体" charset="0"/>
              </a:defRPr>
            </a:lvl5pPr>
            <a:lvl6pPr marL="2514600" indent="-228600" eaLnBrk="0" fontAlgn="base" hangingPunct="0">
              <a:spcBef>
                <a:spcPct val="20000"/>
              </a:spcBef>
              <a:spcAft>
                <a:spcPct val="0"/>
              </a:spcAft>
              <a:buChar char="»"/>
              <a:defRPr sz="2000">
                <a:solidFill>
                  <a:schemeClr val="tx1"/>
                </a:solidFill>
                <a:latin typeface="Arial" charset="0"/>
                <a:ea typeface="黑体" charset="0"/>
              </a:defRPr>
            </a:lvl6pPr>
            <a:lvl7pPr marL="2971800" indent="-228600" eaLnBrk="0" fontAlgn="base" hangingPunct="0">
              <a:spcBef>
                <a:spcPct val="20000"/>
              </a:spcBef>
              <a:spcAft>
                <a:spcPct val="0"/>
              </a:spcAft>
              <a:buChar char="»"/>
              <a:defRPr sz="2000">
                <a:solidFill>
                  <a:schemeClr val="tx1"/>
                </a:solidFill>
                <a:latin typeface="Arial" charset="0"/>
                <a:ea typeface="黑体" charset="0"/>
              </a:defRPr>
            </a:lvl7pPr>
            <a:lvl8pPr marL="3429000" indent="-228600" eaLnBrk="0" fontAlgn="base" hangingPunct="0">
              <a:spcBef>
                <a:spcPct val="20000"/>
              </a:spcBef>
              <a:spcAft>
                <a:spcPct val="0"/>
              </a:spcAft>
              <a:buChar char="»"/>
              <a:defRPr sz="2000">
                <a:solidFill>
                  <a:schemeClr val="tx1"/>
                </a:solidFill>
                <a:latin typeface="Arial" charset="0"/>
                <a:ea typeface="黑体" charset="0"/>
              </a:defRPr>
            </a:lvl8pPr>
            <a:lvl9pPr marL="3886200" indent="-228600" eaLnBrk="0" fontAlgn="base" hangingPunct="0">
              <a:spcBef>
                <a:spcPct val="20000"/>
              </a:spcBef>
              <a:spcAft>
                <a:spcPct val="0"/>
              </a:spcAft>
              <a:buChar char="»"/>
              <a:defRPr sz="2000">
                <a:solidFill>
                  <a:schemeClr val="tx1"/>
                </a:solidFill>
                <a:latin typeface="Arial" charset="0"/>
                <a:ea typeface="黑体" charset="0"/>
              </a:defRPr>
            </a:lvl9pPr>
          </a:lstStyle>
          <a:p>
            <a:pPr algn="ctr" eaLnBrk="1" hangingPunct="1">
              <a:lnSpc>
                <a:spcPct val="100000"/>
              </a:lnSpc>
              <a:spcBef>
                <a:spcPct val="0"/>
              </a:spcBef>
              <a:buSzTx/>
              <a:buFontTx/>
              <a:buNone/>
            </a:pPr>
            <a:r>
              <a:rPr lang="zh-CN" altLang="en-US" dirty="0">
                <a:solidFill>
                  <a:srgbClr val="FFFFFF"/>
                </a:solidFill>
                <a:latin typeface="+mj-ea"/>
                <a:ea typeface="+mj-ea"/>
              </a:rPr>
              <a:t>目录</a:t>
            </a:r>
          </a:p>
        </p:txBody>
      </p:sp>
      <p:sp>
        <p:nvSpPr>
          <p:cNvPr id="5123" name="等腰三角形 6"/>
          <p:cNvSpPr>
            <a:spLocks noChangeArrowheads="1"/>
          </p:cNvSpPr>
          <p:nvPr/>
        </p:nvSpPr>
        <p:spPr bwMode="auto">
          <a:xfrm>
            <a:off x="461965" y="1008063"/>
            <a:ext cx="2333625" cy="1744662"/>
          </a:xfrm>
          <a:prstGeom prst="triangle">
            <a:avLst>
              <a:gd name="adj" fmla="val 50000"/>
            </a:avLst>
          </a:prstGeom>
          <a:noFill/>
          <a:ln w="12700">
            <a:solidFill>
              <a:srgbClr val="0099EE"/>
            </a:solidFill>
            <a:prstDash val="lgDashDotDot"/>
            <a:miter lim="800000"/>
            <a:headEnd/>
            <a:tailEnd/>
          </a:ln>
          <a:extLst>
            <a:ext uri="{909E8E84-426E-40DD-AFC4-6F175D3DCCD1}">
              <a14:hiddenFill xmlns:a14="http://schemas.microsoft.com/office/drawing/2010/main">
                <a:solidFill>
                  <a:srgbClr val="FFFFFF"/>
                </a:solidFill>
              </a14:hiddenFill>
            </a:ext>
          </a:extLst>
        </p:spPr>
        <p:txBody>
          <a:bodyPr anchor="ctr"/>
          <a:lstStyle>
            <a:lvl1pPr>
              <a:lnSpc>
                <a:spcPct val="110000"/>
              </a:lnSpc>
              <a:spcBef>
                <a:spcPct val="20000"/>
              </a:spcBef>
              <a:buSzPct val="120000"/>
              <a:buBlip>
                <a:blip r:embed="rId2"/>
              </a:buBlip>
              <a:defRPr sz="2800">
                <a:solidFill>
                  <a:srgbClr val="133984"/>
                </a:solidFill>
                <a:latin typeface="Arial" charset="0"/>
                <a:ea typeface="黑体" charset="0"/>
              </a:defRPr>
            </a:lvl1pPr>
            <a:lvl2pPr marL="742950" indent="-285750">
              <a:lnSpc>
                <a:spcPct val="110000"/>
              </a:lnSpc>
              <a:spcBef>
                <a:spcPct val="20000"/>
              </a:spcBef>
              <a:buClr>
                <a:srgbClr val="000066"/>
              </a:buClr>
              <a:buChar char="•"/>
              <a:defRPr sz="2400">
                <a:solidFill>
                  <a:srgbClr val="133984"/>
                </a:solidFill>
                <a:latin typeface="Arial" charset="0"/>
                <a:ea typeface="黑体" charset="0"/>
              </a:defRPr>
            </a:lvl2pPr>
            <a:lvl3pPr marL="1143000" indent="-228600">
              <a:spcBef>
                <a:spcPct val="20000"/>
              </a:spcBef>
              <a:buChar char="•"/>
              <a:defRPr sz="2400">
                <a:solidFill>
                  <a:schemeClr val="tx1"/>
                </a:solidFill>
                <a:latin typeface="Arial" charset="0"/>
                <a:ea typeface="黑体" charset="0"/>
              </a:defRPr>
            </a:lvl3pPr>
            <a:lvl4pPr marL="1600200" indent="-228600">
              <a:spcBef>
                <a:spcPct val="20000"/>
              </a:spcBef>
              <a:buChar char="–"/>
              <a:defRPr sz="2000">
                <a:solidFill>
                  <a:schemeClr val="tx1"/>
                </a:solidFill>
                <a:latin typeface="Arial" charset="0"/>
                <a:ea typeface="黑体" charset="0"/>
              </a:defRPr>
            </a:lvl4pPr>
            <a:lvl5pPr marL="2057400" indent="-228600">
              <a:spcBef>
                <a:spcPct val="20000"/>
              </a:spcBef>
              <a:buChar char="»"/>
              <a:defRPr sz="2000">
                <a:solidFill>
                  <a:schemeClr val="tx1"/>
                </a:solidFill>
                <a:latin typeface="Arial" charset="0"/>
                <a:ea typeface="黑体" charset="0"/>
              </a:defRPr>
            </a:lvl5pPr>
            <a:lvl6pPr marL="2514600" indent="-228600" eaLnBrk="0" fontAlgn="base" hangingPunct="0">
              <a:spcBef>
                <a:spcPct val="20000"/>
              </a:spcBef>
              <a:spcAft>
                <a:spcPct val="0"/>
              </a:spcAft>
              <a:buChar char="»"/>
              <a:defRPr sz="2000">
                <a:solidFill>
                  <a:schemeClr val="tx1"/>
                </a:solidFill>
                <a:latin typeface="Arial" charset="0"/>
                <a:ea typeface="黑体" charset="0"/>
              </a:defRPr>
            </a:lvl6pPr>
            <a:lvl7pPr marL="2971800" indent="-228600" eaLnBrk="0" fontAlgn="base" hangingPunct="0">
              <a:spcBef>
                <a:spcPct val="20000"/>
              </a:spcBef>
              <a:spcAft>
                <a:spcPct val="0"/>
              </a:spcAft>
              <a:buChar char="»"/>
              <a:defRPr sz="2000">
                <a:solidFill>
                  <a:schemeClr val="tx1"/>
                </a:solidFill>
                <a:latin typeface="Arial" charset="0"/>
                <a:ea typeface="黑体" charset="0"/>
              </a:defRPr>
            </a:lvl7pPr>
            <a:lvl8pPr marL="3429000" indent="-228600" eaLnBrk="0" fontAlgn="base" hangingPunct="0">
              <a:spcBef>
                <a:spcPct val="20000"/>
              </a:spcBef>
              <a:spcAft>
                <a:spcPct val="0"/>
              </a:spcAft>
              <a:buChar char="»"/>
              <a:defRPr sz="2000">
                <a:solidFill>
                  <a:schemeClr val="tx1"/>
                </a:solidFill>
                <a:latin typeface="Arial" charset="0"/>
                <a:ea typeface="黑体" charset="0"/>
              </a:defRPr>
            </a:lvl8pPr>
            <a:lvl9pPr marL="3886200" indent="-228600" eaLnBrk="0" fontAlgn="base" hangingPunct="0">
              <a:spcBef>
                <a:spcPct val="20000"/>
              </a:spcBef>
              <a:spcAft>
                <a:spcPct val="0"/>
              </a:spcAft>
              <a:buChar char="»"/>
              <a:defRPr sz="2000">
                <a:solidFill>
                  <a:schemeClr val="tx1"/>
                </a:solidFill>
                <a:latin typeface="Arial" charset="0"/>
                <a:ea typeface="黑体" charset="0"/>
              </a:defRPr>
            </a:lvl9pPr>
          </a:lstStyle>
          <a:p>
            <a:pPr algn="ctr" eaLnBrk="1" hangingPunct="1">
              <a:lnSpc>
                <a:spcPct val="100000"/>
              </a:lnSpc>
              <a:spcBef>
                <a:spcPct val="0"/>
              </a:spcBef>
              <a:buSzTx/>
              <a:buFontTx/>
              <a:buNone/>
            </a:pPr>
            <a:endParaRPr lang="zh-CN" altLang="en-US" sz="1800">
              <a:solidFill>
                <a:srgbClr val="FFFFFF"/>
              </a:solidFill>
              <a:ea typeface="宋体" charset="0"/>
            </a:endParaRPr>
          </a:p>
        </p:txBody>
      </p:sp>
      <p:cxnSp>
        <p:nvCxnSpPr>
          <p:cNvPr id="5124" name="直接连接符 22"/>
          <p:cNvCxnSpPr>
            <a:cxnSpLocks noChangeShapeType="1"/>
            <a:stCxn id="5123" idx="3"/>
          </p:cNvCxnSpPr>
          <p:nvPr/>
        </p:nvCxnSpPr>
        <p:spPr bwMode="auto">
          <a:xfrm>
            <a:off x="1628775" y="2752727"/>
            <a:ext cx="0" cy="3952875"/>
          </a:xfrm>
          <a:prstGeom prst="line">
            <a:avLst/>
          </a:prstGeom>
          <a:noFill/>
          <a:ln w="6350">
            <a:solidFill>
              <a:srgbClr val="0099EE"/>
            </a:solidFill>
            <a:prstDash val="lgDashDotDot"/>
            <a:round/>
            <a:headEnd/>
            <a:tailEnd/>
          </a:ln>
          <a:extLst>
            <a:ext uri="{909E8E84-426E-40DD-AFC4-6F175D3DCCD1}">
              <a14:hiddenFill xmlns:a14="http://schemas.microsoft.com/office/drawing/2010/main">
                <a:noFill/>
              </a14:hiddenFill>
            </a:ext>
          </a:extLst>
        </p:spPr>
      </p:cxnSp>
      <p:grpSp>
        <p:nvGrpSpPr>
          <p:cNvPr id="5" name="组合 4"/>
          <p:cNvGrpSpPr/>
          <p:nvPr/>
        </p:nvGrpSpPr>
        <p:grpSpPr>
          <a:xfrm>
            <a:off x="3203847" y="3954939"/>
            <a:ext cx="2860964" cy="701675"/>
            <a:chOff x="3223204" y="3790156"/>
            <a:chExt cx="2860964" cy="701675"/>
          </a:xfrm>
        </p:grpSpPr>
        <p:sp>
          <p:nvSpPr>
            <p:cNvPr id="5127" name="文本框 15"/>
            <p:cNvSpPr txBox="1">
              <a:spLocks noChangeArrowheads="1"/>
            </p:cNvSpPr>
            <p:nvPr/>
          </p:nvSpPr>
          <p:spPr bwMode="auto">
            <a:xfrm>
              <a:off x="3851920" y="3909582"/>
              <a:ext cx="2232248" cy="462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10000"/>
                </a:lnSpc>
                <a:spcBef>
                  <a:spcPct val="20000"/>
                </a:spcBef>
                <a:buSzPct val="120000"/>
                <a:buBlip>
                  <a:blip r:embed="rId2"/>
                </a:buBlip>
                <a:defRPr sz="2800">
                  <a:solidFill>
                    <a:srgbClr val="133984"/>
                  </a:solidFill>
                  <a:latin typeface="Arial" charset="0"/>
                  <a:ea typeface="黑体" charset="0"/>
                </a:defRPr>
              </a:lvl1pPr>
              <a:lvl2pPr marL="742950" indent="-285750">
                <a:lnSpc>
                  <a:spcPct val="110000"/>
                </a:lnSpc>
                <a:spcBef>
                  <a:spcPct val="20000"/>
                </a:spcBef>
                <a:buClr>
                  <a:srgbClr val="000066"/>
                </a:buClr>
                <a:buChar char="•"/>
                <a:defRPr sz="2400">
                  <a:solidFill>
                    <a:srgbClr val="133984"/>
                  </a:solidFill>
                  <a:latin typeface="Arial" charset="0"/>
                  <a:ea typeface="黑体" charset="0"/>
                </a:defRPr>
              </a:lvl2pPr>
              <a:lvl3pPr marL="1143000" indent="-228600">
                <a:spcBef>
                  <a:spcPct val="20000"/>
                </a:spcBef>
                <a:buChar char="•"/>
                <a:defRPr sz="2400">
                  <a:solidFill>
                    <a:schemeClr val="tx1"/>
                  </a:solidFill>
                  <a:latin typeface="Arial" charset="0"/>
                  <a:ea typeface="黑体" charset="0"/>
                </a:defRPr>
              </a:lvl3pPr>
              <a:lvl4pPr marL="1600200" indent="-228600">
                <a:spcBef>
                  <a:spcPct val="20000"/>
                </a:spcBef>
                <a:buChar char="–"/>
                <a:defRPr sz="2000">
                  <a:solidFill>
                    <a:schemeClr val="tx1"/>
                  </a:solidFill>
                  <a:latin typeface="Arial" charset="0"/>
                  <a:ea typeface="黑体" charset="0"/>
                </a:defRPr>
              </a:lvl4pPr>
              <a:lvl5pPr marL="2057400" indent="-228600">
                <a:spcBef>
                  <a:spcPct val="20000"/>
                </a:spcBef>
                <a:buChar char="»"/>
                <a:defRPr sz="2000">
                  <a:solidFill>
                    <a:schemeClr val="tx1"/>
                  </a:solidFill>
                  <a:latin typeface="Arial" charset="0"/>
                  <a:ea typeface="黑体" charset="0"/>
                </a:defRPr>
              </a:lvl5pPr>
              <a:lvl6pPr marL="2514600" indent="-228600" eaLnBrk="0" fontAlgn="base" hangingPunct="0">
                <a:spcBef>
                  <a:spcPct val="20000"/>
                </a:spcBef>
                <a:spcAft>
                  <a:spcPct val="0"/>
                </a:spcAft>
                <a:buChar char="»"/>
                <a:defRPr sz="2000">
                  <a:solidFill>
                    <a:schemeClr val="tx1"/>
                  </a:solidFill>
                  <a:latin typeface="Arial" charset="0"/>
                  <a:ea typeface="黑体" charset="0"/>
                </a:defRPr>
              </a:lvl6pPr>
              <a:lvl7pPr marL="2971800" indent="-228600" eaLnBrk="0" fontAlgn="base" hangingPunct="0">
                <a:spcBef>
                  <a:spcPct val="20000"/>
                </a:spcBef>
                <a:spcAft>
                  <a:spcPct val="0"/>
                </a:spcAft>
                <a:buChar char="»"/>
                <a:defRPr sz="2000">
                  <a:solidFill>
                    <a:schemeClr val="tx1"/>
                  </a:solidFill>
                  <a:latin typeface="Arial" charset="0"/>
                  <a:ea typeface="黑体" charset="0"/>
                </a:defRPr>
              </a:lvl7pPr>
              <a:lvl8pPr marL="3429000" indent="-228600" eaLnBrk="0" fontAlgn="base" hangingPunct="0">
                <a:spcBef>
                  <a:spcPct val="20000"/>
                </a:spcBef>
                <a:spcAft>
                  <a:spcPct val="0"/>
                </a:spcAft>
                <a:buChar char="»"/>
                <a:defRPr sz="2000">
                  <a:solidFill>
                    <a:schemeClr val="tx1"/>
                  </a:solidFill>
                  <a:latin typeface="Arial" charset="0"/>
                  <a:ea typeface="黑体" charset="0"/>
                </a:defRPr>
              </a:lvl8pPr>
              <a:lvl9pPr marL="3886200" indent="-228600" eaLnBrk="0" fontAlgn="base" hangingPunct="0">
                <a:spcBef>
                  <a:spcPct val="20000"/>
                </a:spcBef>
                <a:spcAft>
                  <a:spcPct val="0"/>
                </a:spcAft>
                <a:buChar char="»"/>
                <a:defRPr sz="2000">
                  <a:solidFill>
                    <a:schemeClr val="tx1"/>
                  </a:solidFill>
                  <a:latin typeface="Arial" charset="0"/>
                  <a:ea typeface="黑体" charset="0"/>
                </a:defRPr>
              </a:lvl9pPr>
            </a:lstStyle>
            <a:p>
              <a:pPr eaLnBrk="1" hangingPunct="1">
                <a:lnSpc>
                  <a:spcPct val="100000"/>
                </a:lnSpc>
                <a:spcBef>
                  <a:spcPct val="0"/>
                </a:spcBef>
                <a:buSzTx/>
                <a:buFontTx/>
                <a:buNone/>
              </a:pPr>
              <a:r>
                <a:rPr lang="zh-CN" altLang="en-US" sz="2000" b="1" dirty="0" smtClean="0">
                  <a:solidFill>
                    <a:srgbClr val="006196"/>
                  </a:solidFill>
                  <a:latin typeface="微软雅黑" charset="0"/>
                  <a:ea typeface="微软雅黑" charset="0"/>
                </a:rPr>
                <a:t>心电图</a:t>
              </a:r>
              <a:r>
                <a:rPr lang="zh-CN" altLang="en-US" sz="2000" b="1" dirty="0">
                  <a:solidFill>
                    <a:srgbClr val="006196"/>
                  </a:solidFill>
                  <a:latin typeface="微软雅黑" charset="0"/>
                  <a:ea typeface="微软雅黑" charset="0"/>
                </a:rPr>
                <a:t>个体</a:t>
              </a:r>
              <a:r>
                <a:rPr lang="zh-CN" altLang="en-US" sz="2000" b="1" dirty="0" smtClean="0">
                  <a:solidFill>
                    <a:srgbClr val="006196"/>
                  </a:solidFill>
                  <a:latin typeface="微软雅黑" charset="0"/>
                  <a:ea typeface="微软雅黑" charset="0"/>
                </a:rPr>
                <a:t>识别</a:t>
              </a:r>
              <a:endParaRPr lang="en-US" altLang="zh-CN" sz="2000" b="1" dirty="0">
                <a:solidFill>
                  <a:srgbClr val="006196"/>
                </a:solidFill>
                <a:latin typeface="微软雅黑" charset="0"/>
                <a:ea typeface="微软雅黑" charset="0"/>
              </a:endParaRPr>
            </a:p>
          </p:txBody>
        </p:sp>
        <p:sp>
          <p:nvSpPr>
            <p:cNvPr id="5128" name="文本框 17"/>
            <p:cNvSpPr txBox="1">
              <a:spLocks noChangeArrowheads="1"/>
            </p:cNvSpPr>
            <p:nvPr/>
          </p:nvSpPr>
          <p:spPr bwMode="auto">
            <a:xfrm>
              <a:off x="3223204" y="3790156"/>
              <a:ext cx="95525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10000"/>
                </a:lnSpc>
                <a:spcBef>
                  <a:spcPct val="20000"/>
                </a:spcBef>
                <a:buSzPct val="120000"/>
                <a:buBlip>
                  <a:blip r:embed="rId2"/>
                </a:buBlip>
                <a:defRPr sz="2800">
                  <a:solidFill>
                    <a:srgbClr val="133984"/>
                  </a:solidFill>
                  <a:latin typeface="Arial" charset="0"/>
                  <a:ea typeface="黑体" charset="0"/>
                </a:defRPr>
              </a:lvl1pPr>
              <a:lvl2pPr marL="742950" indent="-285750">
                <a:lnSpc>
                  <a:spcPct val="110000"/>
                </a:lnSpc>
                <a:spcBef>
                  <a:spcPct val="20000"/>
                </a:spcBef>
                <a:buClr>
                  <a:srgbClr val="000066"/>
                </a:buClr>
                <a:buChar char="•"/>
                <a:defRPr sz="2400">
                  <a:solidFill>
                    <a:srgbClr val="133984"/>
                  </a:solidFill>
                  <a:latin typeface="Arial" charset="0"/>
                  <a:ea typeface="黑体" charset="0"/>
                </a:defRPr>
              </a:lvl2pPr>
              <a:lvl3pPr marL="1143000" indent="-228600">
                <a:spcBef>
                  <a:spcPct val="20000"/>
                </a:spcBef>
                <a:buChar char="•"/>
                <a:defRPr sz="2400">
                  <a:solidFill>
                    <a:schemeClr val="tx1"/>
                  </a:solidFill>
                  <a:latin typeface="Arial" charset="0"/>
                  <a:ea typeface="黑体" charset="0"/>
                </a:defRPr>
              </a:lvl3pPr>
              <a:lvl4pPr marL="1600200" indent="-228600">
                <a:spcBef>
                  <a:spcPct val="20000"/>
                </a:spcBef>
                <a:buChar char="–"/>
                <a:defRPr sz="2000">
                  <a:solidFill>
                    <a:schemeClr val="tx1"/>
                  </a:solidFill>
                  <a:latin typeface="Arial" charset="0"/>
                  <a:ea typeface="黑体" charset="0"/>
                </a:defRPr>
              </a:lvl4pPr>
              <a:lvl5pPr marL="2057400" indent="-228600">
                <a:spcBef>
                  <a:spcPct val="20000"/>
                </a:spcBef>
                <a:buChar char="»"/>
                <a:defRPr sz="2000">
                  <a:solidFill>
                    <a:schemeClr val="tx1"/>
                  </a:solidFill>
                  <a:latin typeface="Arial" charset="0"/>
                  <a:ea typeface="黑体" charset="0"/>
                </a:defRPr>
              </a:lvl5pPr>
              <a:lvl6pPr marL="2514600" indent="-228600" eaLnBrk="0" fontAlgn="base" hangingPunct="0">
                <a:spcBef>
                  <a:spcPct val="20000"/>
                </a:spcBef>
                <a:spcAft>
                  <a:spcPct val="0"/>
                </a:spcAft>
                <a:buChar char="»"/>
                <a:defRPr sz="2000">
                  <a:solidFill>
                    <a:schemeClr val="tx1"/>
                  </a:solidFill>
                  <a:latin typeface="Arial" charset="0"/>
                  <a:ea typeface="黑体" charset="0"/>
                </a:defRPr>
              </a:lvl6pPr>
              <a:lvl7pPr marL="2971800" indent="-228600" eaLnBrk="0" fontAlgn="base" hangingPunct="0">
                <a:spcBef>
                  <a:spcPct val="20000"/>
                </a:spcBef>
                <a:spcAft>
                  <a:spcPct val="0"/>
                </a:spcAft>
                <a:buChar char="»"/>
                <a:defRPr sz="2000">
                  <a:solidFill>
                    <a:schemeClr val="tx1"/>
                  </a:solidFill>
                  <a:latin typeface="Arial" charset="0"/>
                  <a:ea typeface="黑体" charset="0"/>
                </a:defRPr>
              </a:lvl7pPr>
              <a:lvl8pPr marL="3429000" indent="-228600" eaLnBrk="0" fontAlgn="base" hangingPunct="0">
                <a:spcBef>
                  <a:spcPct val="20000"/>
                </a:spcBef>
                <a:spcAft>
                  <a:spcPct val="0"/>
                </a:spcAft>
                <a:buChar char="»"/>
                <a:defRPr sz="2000">
                  <a:solidFill>
                    <a:schemeClr val="tx1"/>
                  </a:solidFill>
                  <a:latin typeface="Arial" charset="0"/>
                  <a:ea typeface="黑体" charset="0"/>
                </a:defRPr>
              </a:lvl8pPr>
              <a:lvl9pPr marL="3886200" indent="-228600" eaLnBrk="0" fontAlgn="base" hangingPunct="0">
                <a:spcBef>
                  <a:spcPct val="20000"/>
                </a:spcBef>
                <a:spcAft>
                  <a:spcPct val="0"/>
                </a:spcAft>
                <a:buChar char="»"/>
                <a:defRPr sz="2000">
                  <a:solidFill>
                    <a:schemeClr val="tx1"/>
                  </a:solidFill>
                  <a:latin typeface="Arial" charset="0"/>
                  <a:ea typeface="黑体" charset="0"/>
                </a:defRPr>
              </a:lvl9pPr>
            </a:lstStyle>
            <a:p>
              <a:pPr eaLnBrk="1" hangingPunct="1">
                <a:lnSpc>
                  <a:spcPct val="100000"/>
                </a:lnSpc>
                <a:spcBef>
                  <a:spcPct val="0"/>
                </a:spcBef>
                <a:buSzTx/>
                <a:buFontTx/>
                <a:buNone/>
              </a:pPr>
              <a:r>
                <a:rPr lang="en-US" altLang="zh-CN" sz="4000" dirty="0">
                  <a:solidFill>
                    <a:srgbClr val="006196"/>
                  </a:solidFill>
                  <a:latin typeface="华康俪金黑W8" charset="0"/>
                  <a:ea typeface="华康俪金黑W8" charset="0"/>
                  <a:cs typeface="华康俪金黑W8" charset="0"/>
                </a:rPr>
                <a:t>3</a:t>
              </a:r>
              <a:endParaRPr lang="zh-CN" altLang="en-US" sz="4000" dirty="0">
                <a:solidFill>
                  <a:srgbClr val="006196"/>
                </a:solidFill>
                <a:latin typeface="华康俪金黑W8" charset="0"/>
                <a:ea typeface="华康俪金黑W8" charset="0"/>
                <a:cs typeface="华康俪金黑W8" charset="0"/>
              </a:endParaRPr>
            </a:p>
          </p:txBody>
        </p:sp>
      </p:grpSp>
      <p:grpSp>
        <p:nvGrpSpPr>
          <p:cNvPr id="6" name="组合 5"/>
          <p:cNvGrpSpPr/>
          <p:nvPr/>
        </p:nvGrpSpPr>
        <p:grpSpPr>
          <a:xfrm>
            <a:off x="3202423" y="5101739"/>
            <a:ext cx="2862388" cy="707886"/>
            <a:chOff x="3221781" y="5082450"/>
            <a:chExt cx="2862388" cy="707886"/>
          </a:xfrm>
        </p:grpSpPr>
        <p:sp>
          <p:nvSpPr>
            <p:cNvPr id="5130" name="文本框 21"/>
            <p:cNvSpPr txBox="1">
              <a:spLocks noChangeArrowheads="1"/>
            </p:cNvSpPr>
            <p:nvPr/>
          </p:nvSpPr>
          <p:spPr bwMode="auto">
            <a:xfrm>
              <a:off x="3221781" y="5082450"/>
              <a:ext cx="99493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10000"/>
                </a:lnSpc>
                <a:spcBef>
                  <a:spcPct val="20000"/>
                </a:spcBef>
                <a:buSzPct val="120000"/>
                <a:buBlip>
                  <a:blip r:embed="rId2"/>
                </a:buBlip>
                <a:defRPr sz="2800">
                  <a:solidFill>
                    <a:srgbClr val="133984"/>
                  </a:solidFill>
                  <a:latin typeface="Arial" charset="0"/>
                  <a:ea typeface="黑体" charset="0"/>
                </a:defRPr>
              </a:lvl1pPr>
              <a:lvl2pPr marL="742950" indent="-285750">
                <a:lnSpc>
                  <a:spcPct val="110000"/>
                </a:lnSpc>
                <a:spcBef>
                  <a:spcPct val="20000"/>
                </a:spcBef>
                <a:buClr>
                  <a:srgbClr val="000066"/>
                </a:buClr>
                <a:buChar char="•"/>
                <a:defRPr sz="2400">
                  <a:solidFill>
                    <a:srgbClr val="133984"/>
                  </a:solidFill>
                  <a:latin typeface="Arial" charset="0"/>
                  <a:ea typeface="黑体" charset="0"/>
                </a:defRPr>
              </a:lvl2pPr>
              <a:lvl3pPr marL="1143000" indent="-228600">
                <a:spcBef>
                  <a:spcPct val="20000"/>
                </a:spcBef>
                <a:buChar char="•"/>
                <a:defRPr sz="2400">
                  <a:solidFill>
                    <a:schemeClr val="tx1"/>
                  </a:solidFill>
                  <a:latin typeface="Arial" charset="0"/>
                  <a:ea typeface="黑体" charset="0"/>
                </a:defRPr>
              </a:lvl3pPr>
              <a:lvl4pPr marL="1600200" indent="-228600">
                <a:spcBef>
                  <a:spcPct val="20000"/>
                </a:spcBef>
                <a:buChar char="–"/>
                <a:defRPr sz="2000">
                  <a:solidFill>
                    <a:schemeClr val="tx1"/>
                  </a:solidFill>
                  <a:latin typeface="Arial" charset="0"/>
                  <a:ea typeface="黑体" charset="0"/>
                </a:defRPr>
              </a:lvl4pPr>
              <a:lvl5pPr marL="2057400" indent="-228600">
                <a:spcBef>
                  <a:spcPct val="20000"/>
                </a:spcBef>
                <a:buChar char="»"/>
                <a:defRPr sz="2000">
                  <a:solidFill>
                    <a:schemeClr val="tx1"/>
                  </a:solidFill>
                  <a:latin typeface="Arial" charset="0"/>
                  <a:ea typeface="黑体" charset="0"/>
                </a:defRPr>
              </a:lvl5pPr>
              <a:lvl6pPr marL="2514600" indent="-228600" eaLnBrk="0" fontAlgn="base" hangingPunct="0">
                <a:spcBef>
                  <a:spcPct val="20000"/>
                </a:spcBef>
                <a:spcAft>
                  <a:spcPct val="0"/>
                </a:spcAft>
                <a:buChar char="»"/>
                <a:defRPr sz="2000">
                  <a:solidFill>
                    <a:schemeClr val="tx1"/>
                  </a:solidFill>
                  <a:latin typeface="Arial" charset="0"/>
                  <a:ea typeface="黑体" charset="0"/>
                </a:defRPr>
              </a:lvl6pPr>
              <a:lvl7pPr marL="2971800" indent="-228600" eaLnBrk="0" fontAlgn="base" hangingPunct="0">
                <a:spcBef>
                  <a:spcPct val="20000"/>
                </a:spcBef>
                <a:spcAft>
                  <a:spcPct val="0"/>
                </a:spcAft>
                <a:buChar char="»"/>
                <a:defRPr sz="2000">
                  <a:solidFill>
                    <a:schemeClr val="tx1"/>
                  </a:solidFill>
                  <a:latin typeface="Arial" charset="0"/>
                  <a:ea typeface="黑体" charset="0"/>
                </a:defRPr>
              </a:lvl7pPr>
              <a:lvl8pPr marL="3429000" indent="-228600" eaLnBrk="0" fontAlgn="base" hangingPunct="0">
                <a:spcBef>
                  <a:spcPct val="20000"/>
                </a:spcBef>
                <a:spcAft>
                  <a:spcPct val="0"/>
                </a:spcAft>
                <a:buChar char="»"/>
                <a:defRPr sz="2000">
                  <a:solidFill>
                    <a:schemeClr val="tx1"/>
                  </a:solidFill>
                  <a:latin typeface="Arial" charset="0"/>
                  <a:ea typeface="黑体" charset="0"/>
                </a:defRPr>
              </a:lvl8pPr>
              <a:lvl9pPr marL="3886200" indent="-228600" eaLnBrk="0" fontAlgn="base" hangingPunct="0">
                <a:spcBef>
                  <a:spcPct val="20000"/>
                </a:spcBef>
                <a:spcAft>
                  <a:spcPct val="0"/>
                </a:spcAft>
                <a:buChar char="»"/>
                <a:defRPr sz="2000">
                  <a:solidFill>
                    <a:schemeClr val="tx1"/>
                  </a:solidFill>
                  <a:latin typeface="Arial" charset="0"/>
                  <a:ea typeface="黑体" charset="0"/>
                </a:defRPr>
              </a:lvl9pPr>
            </a:lstStyle>
            <a:p>
              <a:pPr eaLnBrk="1" hangingPunct="1">
                <a:lnSpc>
                  <a:spcPct val="100000"/>
                </a:lnSpc>
                <a:spcBef>
                  <a:spcPct val="0"/>
                </a:spcBef>
                <a:buSzTx/>
                <a:buFontTx/>
                <a:buNone/>
              </a:pPr>
              <a:r>
                <a:rPr lang="en-US" altLang="zh-CN" sz="4000" dirty="0">
                  <a:solidFill>
                    <a:srgbClr val="006196"/>
                  </a:solidFill>
                  <a:latin typeface="华康俪金黑W8" charset="0"/>
                  <a:ea typeface="华康俪金黑W8" charset="0"/>
                  <a:cs typeface="华康俪金黑W8" charset="0"/>
                </a:rPr>
                <a:t>4</a:t>
              </a:r>
              <a:endParaRPr lang="zh-CN" altLang="en-US" sz="4000" dirty="0">
                <a:solidFill>
                  <a:srgbClr val="006196"/>
                </a:solidFill>
                <a:latin typeface="华康俪金黑W8" charset="0"/>
                <a:ea typeface="华康俪金黑W8" charset="0"/>
                <a:cs typeface="华康俪金黑W8" charset="0"/>
              </a:endParaRPr>
            </a:p>
          </p:txBody>
        </p:sp>
        <p:sp>
          <p:nvSpPr>
            <p:cNvPr id="5131" name="文本框 23"/>
            <p:cNvSpPr txBox="1">
              <a:spLocks noChangeArrowheads="1"/>
            </p:cNvSpPr>
            <p:nvPr/>
          </p:nvSpPr>
          <p:spPr bwMode="auto">
            <a:xfrm>
              <a:off x="3909463" y="5236368"/>
              <a:ext cx="2174706"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10000"/>
                </a:lnSpc>
                <a:spcBef>
                  <a:spcPct val="20000"/>
                </a:spcBef>
                <a:buSzPct val="120000"/>
                <a:buBlip>
                  <a:blip r:embed="rId2"/>
                </a:buBlip>
                <a:defRPr sz="2800">
                  <a:solidFill>
                    <a:srgbClr val="133984"/>
                  </a:solidFill>
                  <a:latin typeface="Arial" charset="0"/>
                  <a:ea typeface="黑体" charset="0"/>
                </a:defRPr>
              </a:lvl1pPr>
              <a:lvl2pPr marL="742950" indent="-285750">
                <a:lnSpc>
                  <a:spcPct val="110000"/>
                </a:lnSpc>
                <a:spcBef>
                  <a:spcPct val="20000"/>
                </a:spcBef>
                <a:buClr>
                  <a:srgbClr val="000066"/>
                </a:buClr>
                <a:buChar char="•"/>
                <a:defRPr sz="2400">
                  <a:solidFill>
                    <a:srgbClr val="133984"/>
                  </a:solidFill>
                  <a:latin typeface="Arial" charset="0"/>
                  <a:ea typeface="黑体" charset="0"/>
                </a:defRPr>
              </a:lvl2pPr>
              <a:lvl3pPr marL="1143000" indent="-228600">
                <a:spcBef>
                  <a:spcPct val="20000"/>
                </a:spcBef>
                <a:buChar char="•"/>
                <a:defRPr sz="2400">
                  <a:solidFill>
                    <a:schemeClr val="tx1"/>
                  </a:solidFill>
                  <a:latin typeface="Arial" charset="0"/>
                  <a:ea typeface="黑体" charset="0"/>
                </a:defRPr>
              </a:lvl3pPr>
              <a:lvl4pPr marL="1600200" indent="-228600">
                <a:spcBef>
                  <a:spcPct val="20000"/>
                </a:spcBef>
                <a:buChar char="–"/>
                <a:defRPr sz="2000">
                  <a:solidFill>
                    <a:schemeClr val="tx1"/>
                  </a:solidFill>
                  <a:latin typeface="Arial" charset="0"/>
                  <a:ea typeface="黑体" charset="0"/>
                </a:defRPr>
              </a:lvl4pPr>
              <a:lvl5pPr marL="2057400" indent="-228600">
                <a:spcBef>
                  <a:spcPct val="20000"/>
                </a:spcBef>
                <a:buChar char="»"/>
                <a:defRPr sz="2000">
                  <a:solidFill>
                    <a:schemeClr val="tx1"/>
                  </a:solidFill>
                  <a:latin typeface="Arial" charset="0"/>
                  <a:ea typeface="黑体" charset="0"/>
                </a:defRPr>
              </a:lvl5pPr>
              <a:lvl6pPr marL="2514600" indent="-228600" eaLnBrk="0" fontAlgn="base" hangingPunct="0">
                <a:spcBef>
                  <a:spcPct val="20000"/>
                </a:spcBef>
                <a:spcAft>
                  <a:spcPct val="0"/>
                </a:spcAft>
                <a:buChar char="»"/>
                <a:defRPr sz="2000">
                  <a:solidFill>
                    <a:schemeClr val="tx1"/>
                  </a:solidFill>
                  <a:latin typeface="Arial" charset="0"/>
                  <a:ea typeface="黑体" charset="0"/>
                </a:defRPr>
              </a:lvl6pPr>
              <a:lvl7pPr marL="2971800" indent="-228600" eaLnBrk="0" fontAlgn="base" hangingPunct="0">
                <a:spcBef>
                  <a:spcPct val="20000"/>
                </a:spcBef>
                <a:spcAft>
                  <a:spcPct val="0"/>
                </a:spcAft>
                <a:buChar char="»"/>
                <a:defRPr sz="2000">
                  <a:solidFill>
                    <a:schemeClr val="tx1"/>
                  </a:solidFill>
                  <a:latin typeface="Arial" charset="0"/>
                  <a:ea typeface="黑体" charset="0"/>
                </a:defRPr>
              </a:lvl7pPr>
              <a:lvl8pPr marL="3429000" indent="-228600" eaLnBrk="0" fontAlgn="base" hangingPunct="0">
                <a:spcBef>
                  <a:spcPct val="20000"/>
                </a:spcBef>
                <a:spcAft>
                  <a:spcPct val="0"/>
                </a:spcAft>
                <a:buChar char="»"/>
                <a:defRPr sz="2000">
                  <a:solidFill>
                    <a:schemeClr val="tx1"/>
                  </a:solidFill>
                  <a:latin typeface="Arial" charset="0"/>
                  <a:ea typeface="黑体" charset="0"/>
                </a:defRPr>
              </a:lvl8pPr>
              <a:lvl9pPr marL="3886200" indent="-228600" eaLnBrk="0" fontAlgn="base" hangingPunct="0">
                <a:spcBef>
                  <a:spcPct val="20000"/>
                </a:spcBef>
                <a:spcAft>
                  <a:spcPct val="0"/>
                </a:spcAft>
                <a:buChar char="»"/>
                <a:defRPr sz="2000">
                  <a:solidFill>
                    <a:schemeClr val="tx1"/>
                  </a:solidFill>
                  <a:latin typeface="Arial" charset="0"/>
                  <a:ea typeface="黑体" charset="0"/>
                </a:defRPr>
              </a:lvl9pPr>
            </a:lstStyle>
            <a:p>
              <a:pPr eaLnBrk="1" hangingPunct="1">
                <a:lnSpc>
                  <a:spcPct val="100000"/>
                </a:lnSpc>
                <a:spcBef>
                  <a:spcPct val="0"/>
                </a:spcBef>
                <a:buSzTx/>
                <a:buFontTx/>
                <a:buNone/>
              </a:pPr>
              <a:r>
                <a:rPr lang="zh-CN" altLang="en-US" sz="2000" b="1" dirty="0" smtClean="0">
                  <a:solidFill>
                    <a:srgbClr val="006196"/>
                  </a:solidFill>
                  <a:latin typeface="微软雅黑" charset="0"/>
                  <a:ea typeface="微软雅黑" charset="0"/>
                </a:rPr>
                <a:t>总结</a:t>
              </a:r>
              <a:endParaRPr lang="zh-CN" altLang="en-US" sz="2000" b="1" dirty="0">
                <a:solidFill>
                  <a:srgbClr val="006196"/>
                </a:solidFill>
                <a:latin typeface="微软雅黑" charset="0"/>
                <a:ea typeface="微软雅黑" charset="0"/>
              </a:endParaRPr>
            </a:p>
          </p:txBody>
        </p:sp>
      </p:grpSp>
      <p:grpSp>
        <p:nvGrpSpPr>
          <p:cNvPr id="4" name="组合 3"/>
          <p:cNvGrpSpPr/>
          <p:nvPr/>
        </p:nvGrpSpPr>
        <p:grpSpPr>
          <a:xfrm>
            <a:off x="3203849" y="2927563"/>
            <a:ext cx="3355301" cy="701675"/>
            <a:chOff x="3203847" y="2538302"/>
            <a:chExt cx="3355301" cy="701675"/>
          </a:xfrm>
        </p:grpSpPr>
        <p:sp>
          <p:nvSpPr>
            <p:cNvPr id="5126" name="文本框 13"/>
            <p:cNvSpPr txBox="1">
              <a:spLocks noChangeArrowheads="1"/>
            </p:cNvSpPr>
            <p:nvPr/>
          </p:nvSpPr>
          <p:spPr bwMode="auto">
            <a:xfrm>
              <a:off x="3203847" y="2538302"/>
              <a:ext cx="95143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10000"/>
                </a:lnSpc>
                <a:spcBef>
                  <a:spcPct val="20000"/>
                </a:spcBef>
                <a:buSzPct val="120000"/>
                <a:buBlip>
                  <a:blip r:embed="rId2"/>
                </a:buBlip>
                <a:defRPr sz="2800">
                  <a:solidFill>
                    <a:srgbClr val="133984"/>
                  </a:solidFill>
                  <a:latin typeface="Arial" charset="0"/>
                  <a:ea typeface="黑体" charset="0"/>
                </a:defRPr>
              </a:lvl1pPr>
              <a:lvl2pPr marL="742950" indent="-285750">
                <a:lnSpc>
                  <a:spcPct val="110000"/>
                </a:lnSpc>
                <a:spcBef>
                  <a:spcPct val="20000"/>
                </a:spcBef>
                <a:buClr>
                  <a:srgbClr val="000066"/>
                </a:buClr>
                <a:buChar char="•"/>
                <a:defRPr sz="2400">
                  <a:solidFill>
                    <a:srgbClr val="133984"/>
                  </a:solidFill>
                  <a:latin typeface="Arial" charset="0"/>
                  <a:ea typeface="黑体" charset="0"/>
                </a:defRPr>
              </a:lvl2pPr>
              <a:lvl3pPr marL="1143000" indent="-228600">
                <a:spcBef>
                  <a:spcPct val="20000"/>
                </a:spcBef>
                <a:buChar char="•"/>
                <a:defRPr sz="2400">
                  <a:solidFill>
                    <a:schemeClr val="tx1"/>
                  </a:solidFill>
                  <a:latin typeface="Arial" charset="0"/>
                  <a:ea typeface="黑体" charset="0"/>
                </a:defRPr>
              </a:lvl3pPr>
              <a:lvl4pPr marL="1600200" indent="-228600">
                <a:spcBef>
                  <a:spcPct val="20000"/>
                </a:spcBef>
                <a:buChar char="–"/>
                <a:defRPr sz="2000">
                  <a:solidFill>
                    <a:schemeClr val="tx1"/>
                  </a:solidFill>
                  <a:latin typeface="Arial" charset="0"/>
                  <a:ea typeface="黑体" charset="0"/>
                </a:defRPr>
              </a:lvl4pPr>
              <a:lvl5pPr marL="2057400" indent="-228600">
                <a:spcBef>
                  <a:spcPct val="20000"/>
                </a:spcBef>
                <a:buChar char="»"/>
                <a:defRPr sz="2000">
                  <a:solidFill>
                    <a:schemeClr val="tx1"/>
                  </a:solidFill>
                  <a:latin typeface="Arial" charset="0"/>
                  <a:ea typeface="黑体" charset="0"/>
                </a:defRPr>
              </a:lvl5pPr>
              <a:lvl6pPr marL="2514600" indent="-228600" eaLnBrk="0" fontAlgn="base" hangingPunct="0">
                <a:spcBef>
                  <a:spcPct val="20000"/>
                </a:spcBef>
                <a:spcAft>
                  <a:spcPct val="0"/>
                </a:spcAft>
                <a:buChar char="»"/>
                <a:defRPr sz="2000">
                  <a:solidFill>
                    <a:schemeClr val="tx1"/>
                  </a:solidFill>
                  <a:latin typeface="Arial" charset="0"/>
                  <a:ea typeface="黑体" charset="0"/>
                </a:defRPr>
              </a:lvl6pPr>
              <a:lvl7pPr marL="2971800" indent="-228600" eaLnBrk="0" fontAlgn="base" hangingPunct="0">
                <a:spcBef>
                  <a:spcPct val="20000"/>
                </a:spcBef>
                <a:spcAft>
                  <a:spcPct val="0"/>
                </a:spcAft>
                <a:buChar char="»"/>
                <a:defRPr sz="2000">
                  <a:solidFill>
                    <a:schemeClr val="tx1"/>
                  </a:solidFill>
                  <a:latin typeface="Arial" charset="0"/>
                  <a:ea typeface="黑体" charset="0"/>
                </a:defRPr>
              </a:lvl7pPr>
              <a:lvl8pPr marL="3429000" indent="-228600" eaLnBrk="0" fontAlgn="base" hangingPunct="0">
                <a:spcBef>
                  <a:spcPct val="20000"/>
                </a:spcBef>
                <a:spcAft>
                  <a:spcPct val="0"/>
                </a:spcAft>
                <a:buChar char="»"/>
                <a:defRPr sz="2000">
                  <a:solidFill>
                    <a:schemeClr val="tx1"/>
                  </a:solidFill>
                  <a:latin typeface="Arial" charset="0"/>
                  <a:ea typeface="黑体" charset="0"/>
                </a:defRPr>
              </a:lvl8pPr>
              <a:lvl9pPr marL="3886200" indent="-228600" eaLnBrk="0" fontAlgn="base" hangingPunct="0">
                <a:spcBef>
                  <a:spcPct val="20000"/>
                </a:spcBef>
                <a:spcAft>
                  <a:spcPct val="0"/>
                </a:spcAft>
                <a:buChar char="»"/>
                <a:defRPr sz="2000">
                  <a:solidFill>
                    <a:schemeClr val="tx1"/>
                  </a:solidFill>
                  <a:latin typeface="Arial" charset="0"/>
                  <a:ea typeface="黑体" charset="0"/>
                </a:defRPr>
              </a:lvl9pPr>
            </a:lstStyle>
            <a:p>
              <a:pPr eaLnBrk="1" hangingPunct="1">
                <a:lnSpc>
                  <a:spcPct val="100000"/>
                </a:lnSpc>
                <a:spcBef>
                  <a:spcPct val="0"/>
                </a:spcBef>
                <a:buSzTx/>
                <a:buFontTx/>
                <a:buNone/>
              </a:pPr>
              <a:r>
                <a:rPr lang="en-US" altLang="zh-CN" sz="4000" dirty="0">
                  <a:solidFill>
                    <a:srgbClr val="006196"/>
                  </a:solidFill>
                  <a:latin typeface="华康俪金黑W8" charset="0"/>
                  <a:ea typeface="华康俪金黑W8" charset="0"/>
                  <a:cs typeface="华康俪金黑W8" charset="0"/>
                </a:rPr>
                <a:t>2</a:t>
              </a:r>
              <a:endParaRPr lang="zh-CN" altLang="en-US" sz="4000" dirty="0">
                <a:solidFill>
                  <a:srgbClr val="006196"/>
                </a:solidFill>
                <a:latin typeface="华康俪金黑W8" charset="0"/>
                <a:ea typeface="华康俪金黑W8" charset="0"/>
                <a:cs typeface="华康俪金黑W8" charset="0"/>
              </a:endParaRPr>
            </a:p>
          </p:txBody>
        </p:sp>
        <p:sp>
          <p:nvSpPr>
            <p:cNvPr id="5133" name="文本框 11"/>
            <p:cNvSpPr txBox="1">
              <a:spLocks noChangeArrowheads="1"/>
            </p:cNvSpPr>
            <p:nvPr/>
          </p:nvSpPr>
          <p:spPr bwMode="auto">
            <a:xfrm>
              <a:off x="3909462" y="2710678"/>
              <a:ext cx="2649686"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10000"/>
                </a:lnSpc>
                <a:spcBef>
                  <a:spcPct val="20000"/>
                </a:spcBef>
                <a:buSzPct val="120000"/>
                <a:buBlip>
                  <a:blip r:embed="rId2"/>
                </a:buBlip>
                <a:defRPr sz="2800">
                  <a:solidFill>
                    <a:srgbClr val="133984"/>
                  </a:solidFill>
                  <a:latin typeface="Arial" charset="0"/>
                  <a:ea typeface="黑体" charset="0"/>
                </a:defRPr>
              </a:lvl1pPr>
              <a:lvl2pPr marL="742950" indent="-285750">
                <a:lnSpc>
                  <a:spcPct val="110000"/>
                </a:lnSpc>
                <a:spcBef>
                  <a:spcPct val="20000"/>
                </a:spcBef>
                <a:buClr>
                  <a:srgbClr val="000066"/>
                </a:buClr>
                <a:buChar char="•"/>
                <a:defRPr sz="2400">
                  <a:solidFill>
                    <a:srgbClr val="133984"/>
                  </a:solidFill>
                  <a:latin typeface="Arial" charset="0"/>
                  <a:ea typeface="黑体" charset="0"/>
                </a:defRPr>
              </a:lvl2pPr>
              <a:lvl3pPr marL="1143000" indent="-228600">
                <a:spcBef>
                  <a:spcPct val="20000"/>
                </a:spcBef>
                <a:buChar char="•"/>
                <a:defRPr sz="2400">
                  <a:solidFill>
                    <a:schemeClr val="tx1"/>
                  </a:solidFill>
                  <a:latin typeface="Arial" charset="0"/>
                  <a:ea typeface="黑体" charset="0"/>
                </a:defRPr>
              </a:lvl3pPr>
              <a:lvl4pPr marL="1600200" indent="-228600">
                <a:spcBef>
                  <a:spcPct val="20000"/>
                </a:spcBef>
                <a:buChar char="–"/>
                <a:defRPr sz="2000">
                  <a:solidFill>
                    <a:schemeClr val="tx1"/>
                  </a:solidFill>
                  <a:latin typeface="Arial" charset="0"/>
                  <a:ea typeface="黑体" charset="0"/>
                </a:defRPr>
              </a:lvl4pPr>
              <a:lvl5pPr marL="2057400" indent="-228600">
                <a:spcBef>
                  <a:spcPct val="20000"/>
                </a:spcBef>
                <a:buChar char="»"/>
                <a:defRPr sz="2000">
                  <a:solidFill>
                    <a:schemeClr val="tx1"/>
                  </a:solidFill>
                  <a:latin typeface="Arial" charset="0"/>
                  <a:ea typeface="黑体" charset="0"/>
                </a:defRPr>
              </a:lvl5pPr>
              <a:lvl6pPr marL="2514600" indent="-228600" eaLnBrk="0" fontAlgn="base" hangingPunct="0">
                <a:spcBef>
                  <a:spcPct val="20000"/>
                </a:spcBef>
                <a:spcAft>
                  <a:spcPct val="0"/>
                </a:spcAft>
                <a:buChar char="»"/>
                <a:defRPr sz="2000">
                  <a:solidFill>
                    <a:schemeClr val="tx1"/>
                  </a:solidFill>
                  <a:latin typeface="Arial" charset="0"/>
                  <a:ea typeface="黑体" charset="0"/>
                </a:defRPr>
              </a:lvl6pPr>
              <a:lvl7pPr marL="2971800" indent="-228600" eaLnBrk="0" fontAlgn="base" hangingPunct="0">
                <a:spcBef>
                  <a:spcPct val="20000"/>
                </a:spcBef>
                <a:spcAft>
                  <a:spcPct val="0"/>
                </a:spcAft>
                <a:buChar char="»"/>
                <a:defRPr sz="2000">
                  <a:solidFill>
                    <a:schemeClr val="tx1"/>
                  </a:solidFill>
                  <a:latin typeface="Arial" charset="0"/>
                  <a:ea typeface="黑体" charset="0"/>
                </a:defRPr>
              </a:lvl7pPr>
              <a:lvl8pPr marL="3429000" indent="-228600" eaLnBrk="0" fontAlgn="base" hangingPunct="0">
                <a:spcBef>
                  <a:spcPct val="20000"/>
                </a:spcBef>
                <a:spcAft>
                  <a:spcPct val="0"/>
                </a:spcAft>
                <a:buChar char="»"/>
                <a:defRPr sz="2000">
                  <a:solidFill>
                    <a:schemeClr val="tx1"/>
                  </a:solidFill>
                  <a:latin typeface="Arial" charset="0"/>
                  <a:ea typeface="黑体" charset="0"/>
                </a:defRPr>
              </a:lvl8pPr>
              <a:lvl9pPr marL="3886200" indent="-228600" eaLnBrk="0" fontAlgn="base" hangingPunct="0">
                <a:spcBef>
                  <a:spcPct val="20000"/>
                </a:spcBef>
                <a:spcAft>
                  <a:spcPct val="0"/>
                </a:spcAft>
                <a:buChar char="»"/>
                <a:defRPr sz="2000">
                  <a:solidFill>
                    <a:schemeClr val="tx1"/>
                  </a:solidFill>
                  <a:latin typeface="Arial" charset="0"/>
                  <a:ea typeface="黑体" charset="0"/>
                </a:defRPr>
              </a:lvl9pPr>
            </a:lstStyle>
            <a:p>
              <a:pPr eaLnBrk="1" hangingPunct="1">
                <a:lnSpc>
                  <a:spcPct val="100000"/>
                </a:lnSpc>
                <a:spcBef>
                  <a:spcPct val="0"/>
                </a:spcBef>
                <a:buSzTx/>
                <a:buFontTx/>
                <a:buNone/>
              </a:pPr>
              <a:r>
                <a:rPr lang="zh-CN" altLang="en-US" sz="2000" b="1" dirty="0">
                  <a:solidFill>
                    <a:srgbClr val="006196"/>
                  </a:solidFill>
                  <a:latin typeface="微软雅黑" charset="0"/>
                  <a:ea typeface="微软雅黑" charset="0"/>
                </a:rPr>
                <a:t>心电图类型识别</a:t>
              </a:r>
              <a:endParaRPr lang="en-US" altLang="zh-CN" sz="2000" b="1" dirty="0">
                <a:solidFill>
                  <a:srgbClr val="006196"/>
                </a:solidFill>
                <a:latin typeface="微软雅黑" charset="0"/>
                <a:ea typeface="微软雅黑" charset="0"/>
              </a:endParaRPr>
            </a:p>
          </p:txBody>
        </p:sp>
      </p:grpSp>
      <p:grpSp>
        <p:nvGrpSpPr>
          <p:cNvPr id="3" name="组合 2"/>
          <p:cNvGrpSpPr/>
          <p:nvPr/>
        </p:nvGrpSpPr>
        <p:grpSpPr>
          <a:xfrm>
            <a:off x="3203848" y="1943314"/>
            <a:ext cx="3297758" cy="701675"/>
            <a:chOff x="3203848" y="1266825"/>
            <a:chExt cx="3297758" cy="701675"/>
          </a:xfrm>
        </p:grpSpPr>
        <p:sp>
          <p:nvSpPr>
            <p:cNvPr id="5134" name="文本框 13"/>
            <p:cNvSpPr txBox="1">
              <a:spLocks noChangeArrowheads="1"/>
            </p:cNvSpPr>
            <p:nvPr/>
          </p:nvSpPr>
          <p:spPr bwMode="auto">
            <a:xfrm>
              <a:off x="3203848" y="1266825"/>
              <a:ext cx="95143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10000"/>
                </a:lnSpc>
                <a:spcBef>
                  <a:spcPct val="20000"/>
                </a:spcBef>
                <a:buSzPct val="120000"/>
                <a:buBlip>
                  <a:blip r:embed="rId2"/>
                </a:buBlip>
                <a:defRPr sz="2800">
                  <a:solidFill>
                    <a:srgbClr val="133984"/>
                  </a:solidFill>
                  <a:latin typeface="Arial" charset="0"/>
                  <a:ea typeface="黑体" charset="0"/>
                </a:defRPr>
              </a:lvl1pPr>
              <a:lvl2pPr marL="742950" indent="-285750">
                <a:lnSpc>
                  <a:spcPct val="110000"/>
                </a:lnSpc>
                <a:spcBef>
                  <a:spcPct val="20000"/>
                </a:spcBef>
                <a:buClr>
                  <a:srgbClr val="000066"/>
                </a:buClr>
                <a:buChar char="•"/>
                <a:defRPr sz="2400">
                  <a:solidFill>
                    <a:srgbClr val="133984"/>
                  </a:solidFill>
                  <a:latin typeface="Arial" charset="0"/>
                  <a:ea typeface="黑体" charset="0"/>
                </a:defRPr>
              </a:lvl2pPr>
              <a:lvl3pPr marL="1143000" indent="-228600">
                <a:spcBef>
                  <a:spcPct val="20000"/>
                </a:spcBef>
                <a:buChar char="•"/>
                <a:defRPr sz="2400">
                  <a:solidFill>
                    <a:schemeClr val="tx1"/>
                  </a:solidFill>
                  <a:latin typeface="Arial" charset="0"/>
                  <a:ea typeface="黑体" charset="0"/>
                </a:defRPr>
              </a:lvl3pPr>
              <a:lvl4pPr marL="1600200" indent="-228600">
                <a:spcBef>
                  <a:spcPct val="20000"/>
                </a:spcBef>
                <a:buChar char="–"/>
                <a:defRPr sz="2000">
                  <a:solidFill>
                    <a:schemeClr val="tx1"/>
                  </a:solidFill>
                  <a:latin typeface="Arial" charset="0"/>
                  <a:ea typeface="黑体" charset="0"/>
                </a:defRPr>
              </a:lvl4pPr>
              <a:lvl5pPr marL="2057400" indent="-228600">
                <a:spcBef>
                  <a:spcPct val="20000"/>
                </a:spcBef>
                <a:buChar char="»"/>
                <a:defRPr sz="2000">
                  <a:solidFill>
                    <a:schemeClr val="tx1"/>
                  </a:solidFill>
                  <a:latin typeface="Arial" charset="0"/>
                  <a:ea typeface="黑体" charset="0"/>
                </a:defRPr>
              </a:lvl5pPr>
              <a:lvl6pPr marL="2514600" indent="-228600" eaLnBrk="0" fontAlgn="base" hangingPunct="0">
                <a:spcBef>
                  <a:spcPct val="20000"/>
                </a:spcBef>
                <a:spcAft>
                  <a:spcPct val="0"/>
                </a:spcAft>
                <a:buChar char="»"/>
                <a:defRPr sz="2000">
                  <a:solidFill>
                    <a:schemeClr val="tx1"/>
                  </a:solidFill>
                  <a:latin typeface="Arial" charset="0"/>
                  <a:ea typeface="黑体" charset="0"/>
                </a:defRPr>
              </a:lvl6pPr>
              <a:lvl7pPr marL="2971800" indent="-228600" eaLnBrk="0" fontAlgn="base" hangingPunct="0">
                <a:spcBef>
                  <a:spcPct val="20000"/>
                </a:spcBef>
                <a:spcAft>
                  <a:spcPct val="0"/>
                </a:spcAft>
                <a:buChar char="»"/>
                <a:defRPr sz="2000">
                  <a:solidFill>
                    <a:schemeClr val="tx1"/>
                  </a:solidFill>
                  <a:latin typeface="Arial" charset="0"/>
                  <a:ea typeface="黑体" charset="0"/>
                </a:defRPr>
              </a:lvl7pPr>
              <a:lvl8pPr marL="3429000" indent="-228600" eaLnBrk="0" fontAlgn="base" hangingPunct="0">
                <a:spcBef>
                  <a:spcPct val="20000"/>
                </a:spcBef>
                <a:spcAft>
                  <a:spcPct val="0"/>
                </a:spcAft>
                <a:buChar char="»"/>
                <a:defRPr sz="2000">
                  <a:solidFill>
                    <a:schemeClr val="tx1"/>
                  </a:solidFill>
                  <a:latin typeface="Arial" charset="0"/>
                  <a:ea typeface="黑体" charset="0"/>
                </a:defRPr>
              </a:lvl8pPr>
              <a:lvl9pPr marL="3886200" indent="-228600" eaLnBrk="0" fontAlgn="base" hangingPunct="0">
                <a:spcBef>
                  <a:spcPct val="20000"/>
                </a:spcBef>
                <a:spcAft>
                  <a:spcPct val="0"/>
                </a:spcAft>
                <a:buChar char="»"/>
                <a:defRPr sz="2000">
                  <a:solidFill>
                    <a:schemeClr val="tx1"/>
                  </a:solidFill>
                  <a:latin typeface="Arial" charset="0"/>
                  <a:ea typeface="黑体" charset="0"/>
                </a:defRPr>
              </a:lvl9pPr>
            </a:lstStyle>
            <a:p>
              <a:pPr eaLnBrk="1" hangingPunct="1">
                <a:lnSpc>
                  <a:spcPct val="100000"/>
                </a:lnSpc>
                <a:spcBef>
                  <a:spcPct val="0"/>
                </a:spcBef>
                <a:buSzTx/>
                <a:buFontTx/>
                <a:buNone/>
              </a:pPr>
              <a:r>
                <a:rPr lang="en-US" altLang="zh-CN" sz="4000" dirty="0">
                  <a:solidFill>
                    <a:srgbClr val="006196"/>
                  </a:solidFill>
                  <a:latin typeface="华康俪金黑W8" charset="0"/>
                  <a:ea typeface="华康俪金黑W8" charset="0"/>
                  <a:cs typeface="华康俪金黑W8" charset="0"/>
                </a:rPr>
                <a:t>1</a:t>
              </a:r>
              <a:endParaRPr lang="zh-CN" altLang="en-US" sz="4000" dirty="0">
                <a:solidFill>
                  <a:srgbClr val="006196"/>
                </a:solidFill>
                <a:latin typeface="华康俪金黑W8" charset="0"/>
                <a:ea typeface="华康俪金黑W8" charset="0"/>
                <a:cs typeface="华康俪金黑W8" charset="0"/>
              </a:endParaRPr>
            </a:p>
          </p:txBody>
        </p:sp>
        <p:sp>
          <p:nvSpPr>
            <p:cNvPr id="5135" name="文本框 11"/>
            <p:cNvSpPr txBox="1">
              <a:spLocks noChangeArrowheads="1"/>
            </p:cNvSpPr>
            <p:nvPr/>
          </p:nvSpPr>
          <p:spPr bwMode="auto">
            <a:xfrm>
              <a:off x="3851920" y="1421607"/>
              <a:ext cx="2649686"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10000"/>
                </a:lnSpc>
                <a:spcBef>
                  <a:spcPct val="20000"/>
                </a:spcBef>
                <a:buSzPct val="120000"/>
                <a:buBlip>
                  <a:blip r:embed="rId2"/>
                </a:buBlip>
                <a:defRPr sz="2800">
                  <a:solidFill>
                    <a:srgbClr val="133984"/>
                  </a:solidFill>
                  <a:latin typeface="Arial" charset="0"/>
                  <a:ea typeface="黑体" charset="0"/>
                </a:defRPr>
              </a:lvl1pPr>
              <a:lvl2pPr marL="742950" indent="-285750">
                <a:lnSpc>
                  <a:spcPct val="110000"/>
                </a:lnSpc>
                <a:spcBef>
                  <a:spcPct val="20000"/>
                </a:spcBef>
                <a:buClr>
                  <a:srgbClr val="000066"/>
                </a:buClr>
                <a:buChar char="•"/>
                <a:defRPr sz="2400">
                  <a:solidFill>
                    <a:srgbClr val="133984"/>
                  </a:solidFill>
                  <a:latin typeface="Arial" charset="0"/>
                  <a:ea typeface="黑体" charset="0"/>
                </a:defRPr>
              </a:lvl2pPr>
              <a:lvl3pPr marL="1143000" indent="-228600">
                <a:spcBef>
                  <a:spcPct val="20000"/>
                </a:spcBef>
                <a:buChar char="•"/>
                <a:defRPr sz="2400">
                  <a:solidFill>
                    <a:schemeClr val="tx1"/>
                  </a:solidFill>
                  <a:latin typeface="Arial" charset="0"/>
                  <a:ea typeface="黑体" charset="0"/>
                </a:defRPr>
              </a:lvl3pPr>
              <a:lvl4pPr marL="1600200" indent="-228600">
                <a:spcBef>
                  <a:spcPct val="20000"/>
                </a:spcBef>
                <a:buChar char="–"/>
                <a:defRPr sz="2000">
                  <a:solidFill>
                    <a:schemeClr val="tx1"/>
                  </a:solidFill>
                  <a:latin typeface="Arial" charset="0"/>
                  <a:ea typeface="黑体" charset="0"/>
                </a:defRPr>
              </a:lvl4pPr>
              <a:lvl5pPr marL="2057400" indent="-228600">
                <a:spcBef>
                  <a:spcPct val="20000"/>
                </a:spcBef>
                <a:buChar char="»"/>
                <a:defRPr sz="2000">
                  <a:solidFill>
                    <a:schemeClr val="tx1"/>
                  </a:solidFill>
                  <a:latin typeface="Arial" charset="0"/>
                  <a:ea typeface="黑体" charset="0"/>
                </a:defRPr>
              </a:lvl5pPr>
              <a:lvl6pPr marL="2514600" indent="-228600" eaLnBrk="0" fontAlgn="base" hangingPunct="0">
                <a:spcBef>
                  <a:spcPct val="20000"/>
                </a:spcBef>
                <a:spcAft>
                  <a:spcPct val="0"/>
                </a:spcAft>
                <a:buChar char="»"/>
                <a:defRPr sz="2000">
                  <a:solidFill>
                    <a:schemeClr val="tx1"/>
                  </a:solidFill>
                  <a:latin typeface="Arial" charset="0"/>
                  <a:ea typeface="黑体" charset="0"/>
                </a:defRPr>
              </a:lvl6pPr>
              <a:lvl7pPr marL="2971800" indent="-228600" eaLnBrk="0" fontAlgn="base" hangingPunct="0">
                <a:spcBef>
                  <a:spcPct val="20000"/>
                </a:spcBef>
                <a:spcAft>
                  <a:spcPct val="0"/>
                </a:spcAft>
                <a:buChar char="»"/>
                <a:defRPr sz="2000">
                  <a:solidFill>
                    <a:schemeClr val="tx1"/>
                  </a:solidFill>
                  <a:latin typeface="Arial" charset="0"/>
                  <a:ea typeface="黑体" charset="0"/>
                </a:defRPr>
              </a:lvl7pPr>
              <a:lvl8pPr marL="3429000" indent="-228600" eaLnBrk="0" fontAlgn="base" hangingPunct="0">
                <a:spcBef>
                  <a:spcPct val="20000"/>
                </a:spcBef>
                <a:spcAft>
                  <a:spcPct val="0"/>
                </a:spcAft>
                <a:buChar char="»"/>
                <a:defRPr sz="2000">
                  <a:solidFill>
                    <a:schemeClr val="tx1"/>
                  </a:solidFill>
                  <a:latin typeface="Arial" charset="0"/>
                  <a:ea typeface="黑体" charset="0"/>
                </a:defRPr>
              </a:lvl8pPr>
              <a:lvl9pPr marL="3886200" indent="-228600" eaLnBrk="0" fontAlgn="base" hangingPunct="0">
                <a:spcBef>
                  <a:spcPct val="20000"/>
                </a:spcBef>
                <a:spcAft>
                  <a:spcPct val="0"/>
                </a:spcAft>
                <a:buChar char="»"/>
                <a:defRPr sz="2000">
                  <a:solidFill>
                    <a:schemeClr val="tx1"/>
                  </a:solidFill>
                  <a:latin typeface="Arial" charset="0"/>
                  <a:ea typeface="黑体" charset="0"/>
                </a:defRPr>
              </a:lvl9pPr>
            </a:lstStyle>
            <a:p>
              <a:pPr eaLnBrk="1" hangingPunct="1">
                <a:lnSpc>
                  <a:spcPct val="100000"/>
                </a:lnSpc>
                <a:spcBef>
                  <a:spcPct val="0"/>
                </a:spcBef>
                <a:buSzTx/>
                <a:buFontTx/>
                <a:buNone/>
              </a:pPr>
              <a:r>
                <a:rPr lang="zh-CN" altLang="en-US" sz="2000" b="1" dirty="0">
                  <a:solidFill>
                    <a:srgbClr val="006196"/>
                  </a:solidFill>
                  <a:latin typeface="微软雅黑" charset="0"/>
                  <a:ea typeface="微软雅黑" charset="0"/>
                </a:rPr>
                <a:t>背景与意义</a:t>
              </a:r>
              <a:endParaRPr lang="en-US" altLang="zh-CN" sz="2000" b="1" dirty="0">
                <a:solidFill>
                  <a:srgbClr val="006196"/>
                </a:solidFill>
                <a:latin typeface="微软雅黑" charset="0"/>
                <a:ea typeface="微软雅黑"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5590"/>
    </mc:Choice>
    <mc:Fallback xmlns="">
      <p:transition spd="slow" advTm="5590"/>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标题 7169"/>
          <p:cNvSpPr>
            <a:spLocks noGrp="1" noChangeArrowheads="1"/>
          </p:cNvSpPr>
          <p:nvPr/>
        </p:nvSpPr>
        <p:spPr bwMode="auto">
          <a:xfrm>
            <a:off x="2276477" y="274640"/>
            <a:ext cx="5343445"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54000" anchorCtr="1"/>
          <a:lstStyle>
            <a:lvl1pPr>
              <a:lnSpc>
                <a:spcPct val="110000"/>
              </a:lnSpc>
              <a:spcBef>
                <a:spcPct val="20000"/>
              </a:spcBef>
              <a:buSzPct val="120000"/>
              <a:buBlip>
                <a:blip r:embed="rId2"/>
              </a:buBlip>
              <a:defRPr sz="2800">
                <a:solidFill>
                  <a:srgbClr val="133984"/>
                </a:solidFill>
                <a:latin typeface="Arial" charset="0"/>
                <a:ea typeface="黑体" charset="0"/>
              </a:defRPr>
            </a:lvl1pPr>
            <a:lvl2pPr marL="742950" indent="-285750">
              <a:lnSpc>
                <a:spcPct val="110000"/>
              </a:lnSpc>
              <a:spcBef>
                <a:spcPct val="20000"/>
              </a:spcBef>
              <a:buClr>
                <a:srgbClr val="000066"/>
              </a:buClr>
              <a:buChar char="•"/>
              <a:defRPr sz="2400">
                <a:solidFill>
                  <a:srgbClr val="133984"/>
                </a:solidFill>
                <a:latin typeface="Arial" charset="0"/>
                <a:ea typeface="黑体" charset="0"/>
              </a:defRPr>
            </a:lvl2pPr>
            <a:lvl3pPr marL="1143000" indent="-228600">
              <a:spcBef>
                <a:spcPct val="20000"/>
              </a:spcBef>
              <a:buChar char="•"/>
              <a:defRPr sz="2400">
                <a:solidFill>
                  <a:schemeClr val="tx1"/>
                </a:solidFill>
                <a:latin typeface="Arial" charset="0"/>
                <a:ea typeface="黑体" charset="0"/>
              </a:defRPr>
            </a:lvl3pPr>
            <a:lvl4pPr marL="1600200" indent="-228600">
              <a:spcBef>
                <a:spcPct val="20000"/>
              </a:spcBef>
              <a:buChar char="–"/>
              <a:defRPr sz="2000">
                <a:solidFill>
                  <a:schemeClr val="tx1"/>
                </a:solidFill>
                <a:latin typeface="Arial" charset="0"/>
                <a:ea typeface="黑体" charset="0"/>
              </a:defRPr>
            </a:lvl4pPr>
            <a:lvl5pPr marL="2057400" indent="-228600">
              <a:spcBef>
                <a:spcPct val="20000"/>
              </a:spcBef>
              <a:buChar char="»"/>
              <a:defRPr sz="2000">
                <a:solidFill>
                  <a:schemeClr val="tx1"/>
                </a:solidFill>
                <a:latin typeface="Arial" charset="0"/>
                <a:ea typeface="黑体" charset="0"/>
              </a:defRPr>
            </a:lvl5pPr>
            <a:lvl6pPr marL="2514600" indent="-228600" eaLnBrk="0" fontAlgn="base" hangingPunct="0">
              <a:spcBef>
                <a:spcPct val="20000"/>
              </a:spcBef>
              <a:spcAft>
                <a:spcPct val="0"/>
              </a:spcAft>
              <a:buChar char="»"/>
              <a:defRPr sz="2000">
                <a:solidFill>
                  <a:schemeClr val="tx1"/>
                </a:solidFill>
                <a:latin typeface="Arial" charset="0"/>
                <a:ea typeface="黑体" charset="0"/>
              </a:defRPr>
            </a:lvl6pPr>
            <a:lvl7pPr marL="2971800" indent="-228600" eaLnBrk="0" fontAlgn="base" hangingPunct="0">
              <a:spcBef>
                <a:spcPct val="20000"/>
              </a:spcBef>
              <a:spcAft>
                <a:spcPct val="0"/>
              </a:spcAft>
              <a:buChar char="»"/>
              <a:defRPr sz="2000">
                <a:solidFill>
                  <a:schemeClr val="tx1"/>
                </a:solidFill>
                <a:latin typeface="Arial" charset="0"/>
                <a:ea typeface="黑体" charset="0"/>
              </a:defRPr>
            </a:lvl7pPr>
            <a:lvl8pPr marL="3429000" indent="-228600" eaLnBrk="0" fontAlgn="base" hangingPunct="0">
              <a:spcBef>
                <a:spcPct val="20000"/>
              </a:spcBef>
              <a:spcAft>
                <a:spcPct val="0"/>
              </a:spcAft>
              <a:buChar char="»"/>
              <a:defRPr sz="2000">
                <a:solidFill>
                  <a:schemeClr val="tx1"/>
                </a:solidFill>
                <a:latin typeface="Arial" charset="0"/>
                <a:ea typeface="黑体" charset="0"/>
              </a:defRPr>
            </a:lvl8pPr>
            <a:lvl9pPr marL="3886200" indent="-228600" eaLnBrk="0" fontAlgn="base" hangingPunct="0">
              <a:spcBef>
                <a:spcPct val="20000"/>
              </a:spcBef>
              <a:spcAft>
                <a:spcPct val="0"/>
              </a:spcAft>
              <a:buChar char="»"/>
              <a:defRPr sz="2000">
                <a:solidFill>
                  <a:schemeClr val="tx1"/>
                </a:solidFill>
                <a:latin typeface="Arial" charset="0"/>
                <a:ea typeface="黑体" charset="0"/>
              </a:defRPr>
            </a:lvl9pPr>
          </a:lstStyle>
          <a:p>
            <a:pPr eaLnBrk="1" hangingPunct="1">
              <a:lnSpc>
                <a:spcPct val="100000"/>
              </a:lnSpc>
              <a:spcBef>
                <a:spcPct val="0"/>
              </a:spcBef>
              <a:buSzTx/>
              <a:buFontTx/>
              <a:buNone/>
            </a:pPr>
            <a:r>
              <a:rPr lang="zh-CN" altLang="en-US" b="1" dirty="0" smtClean="0">
                <a:solidFill>
                  <a:srgbClr val="006196"/>
                </a:solidFill>
                <a:latin typeface="微软雅黑" charset="0"/>
                <a:ea typeface="微软雅黑" charset="0"/>
                <a:sym typeface="黑体" charset="0"/>
              </a:rPr>
              <a:t>心电图个体识别</a:t>
            </a:r>
            <a:endParaRPr lang="zh-CN" altLang="en-US" b="1" dirty="0">
              <a:solidFill>
                <a:srgbClr val="006196"/>
              </a:solidFill>
              <a:latin typeface="微软雅黑" charset="0"/>
              <a:ea typeface="微软雅黑" charset="0"/>
              <a:sym typeface="黑体" charset="0"/>
            </a:endParaRPr>
          </a:p>
        </p:txBody>
      </p:sp>
      <p:sp>
        <p:nvSpPr>
          <p:cNvPr id="4" name="圆角矩形 6147"/>
          <p:cNvSpPr>
            <a:spLocks noChangeArrowheads="1"/>
          </p:cNvSpPr>
          <p:nvPr/>
        </p:nvSpPr>
        <p:spPr bwMode="auto">
          <a:xfrm>
            <a:off x="376240" y="1298577"/>
            <a:ext cx="7934325" cy="4803775"/>
          </a:xfrm>
          <a:prstGeom prst="roundRect">
            <a:avLst>
              <a:gd name="adj" fmla="val 11505"/>
            </a:avLst>
          </a:prstGeom>
          <a:noFill/>
          <a:ln>
            <a:noFill/>
          </a:ln>
          <a:extLst/>
        </p:spPr>
        <p:style>
          <a:lnRef idx="2">
            <a:schemeClr val="dk1"/>
          </a:lnRef>
          <a:fillRef idx="1">
            <a:schemeClr val="lt1"/>
          </a:fillRef>
          <a:effectRef idx="0">
            <a:schemeClr val="dk1"/>
          </a:effectRef>
          <a:fontRef idx="minor">
            <a:schemeClr val="dk1"/>
          </a:fontRef>
        </p:style>
        <p:txBody>
          <a:bodyPr/>
          <a:lstStyle>
            <a:lvl1pPr>
              <a:lnSpc>
                <a:spcPct val="110000"/>
              </a:lnSpc>
              <a:spcBef>
                <a:spcPct val="20000"/>
              </a:spcBef>
              <a:buSzPct val="120000"/>
              <a:buBlip>
                <a:blip r:embed="rId2"/>
              </a:buBlip>
              <a:defRPr sz="2800">
                <a:solidFill>
                  <a:srgbClr val="133984"/>
                </a:solidFill>
                <a:latin typeface="Arial" charset="0"/>
                <a:ea typeface="黑体" charset="0"/>
              </a:defRPr>
            </a:lvl1pPr>
            <a:lvl2pPr marL="742950" indent="-285750">
              <a:lnSpc>
                <a:spcPct val="110000"/>
              </a:lnSpc>
              <a:spcBef>
                <a:spcPct val="20000"/>
              </a:spcBef>
              <a:buClr>
                <a:srgbClr val="000066"/>
              </a:buClr>
              <a:buChar char="•"/>
              <a:defRPr sz="2400">
                <a:solidFill>
                  <a:srgbClr val="133984"/>
                </a:solidFill>
                <a:latin typeface="Arial" charset="0"/>
                <a:ea typeface="黑体" charset="0"/>
              </a:defRPr>
            </a:lvl2pPr>
            <a:lvl3pPr marL="1143000" indent="-228600">
              <a:spcBef>
                <a:spcPct val="20000"/>
              </a:spcBef>
              <a:buChar char="•"/>
              <a:defRPr sz="2400">
                <a:solidFill>
                  <a:schemeClr val="tx1"/>
                </a:solidFill>
                <a:latin typeface="Arial" charset="0"/>
                <a:ea typeface="黑体" charset="0"/>
              </a:defRPr>
            </a:lvl3pPr>
            <a:lvl4pPr marL="1600200" indent="-228600">
              <a:spcBef>
                <a:spcPct val="20000"/>
              </a:spcBef>
              <a:buChar char="–"/>
              <a:defRPr sz="2000">
                <a:solidFill>
                  <a:schemeClr val="tx1"/>
                </a:solidFill>
                <a:latin typeface="Arial" charset="0"/>
                <a:ea typeface="黑体" charset="0"/>
              </a:defRPr>
            </a:lvl4pPr>
            <a:lvl5pPr marL="2057400" indent="-228600">
              <a:spcBef>
                <a:spcPct val="20000"/>
              </a:spcBef>
              <a:buChar char="»"/>
              <a:defRPr sz="2000">
                <a:solidFill>
                  <a:schemeClr val="tx1"/>
                </a:solidFill>
                <a:latin typeface="Arial" charset="0"/>
                <a:ea typeface="黑体" charset="0"/>
              </a:defRPr>
            </a:lvl5pPr>
            <a:lvl6pPr marL="2514600" indent="-228600" eaLnBrk="0" fontAlgn="base" hangingPunct="0">
              <a:spcBef>
                <a:spcPct val="20000"/>
              </a:spcBef>
              <a:spcAft>
                <a:spcPct val="0"/>
              </a:spcAft>
              <a:buChar char="»"/>
              <a:defRPr sz="2000">
                <a:solidFill>
                  <a:schemeClr val="tx1"/>
                </a:solidFill>
                <a:latin typeface="Arial" charset="0"/>
                <a:ea typeface="黑体" charset="0"/>
              </a:defRPr>
            </a:lvl6pPr>
            <a:lvl7pPr marL="2971800" indent="-228600" eaLnBrk="0" fontAlgn="base" hangingPunct="0">
              <a:spcBef>
                <a:spcPct val="20000"/>
              </a:spcBef>
              <a:spcAft>
                <a:spcPct val="0"/>
              </a:spcAft>
              <a:buChar char="»"/>
              <a:defRPr sz="2000">
                <a:solidFill>
                  <a:schemeClr val="tx1"/>
                </a:solidFill>
                <a:latin typeface="Arial" charset="0"/>
                <a:ea typeface="黑体" charset="0"/>
              </a:defRPr>
            </a:lvl7pPr>
            <a:lvl8pPr marL="3429000" indent="-228600" eaLnBrk="0" fontAlgn="base" hangingPunct="0">
              <a:spcBef>
                <a:spcPct val="20000"/>
              </a:spcBef>
              <a:spcAft>
                <a:spcPct val="0"/>
              </a:spcAft>
              <a:buChar char="»"/>
              <a:defRPr sz="2000">
                <a:solidFill>
                  <a:schemeClr val="tx1"/>
                </a:solidFill>
                <a:latin typeface="Arial" charset="0"/>
                <a:ea typeface="黑体" charset="0"/>
              </a:defRPr>
            </a:lvl8pPr>
            <a:lvl9pPr marL="3886200" indent="-228600" eaLnBrk="0" fontAlgn="base" hangingPunct="0">
              <a:spcBef>
                <a:spcPct val="20000"/>
              </a:spcBef>
              <a:spcAft>
                <a:spcPct val="0"/>
              </a:spcAft>
              <a:buChar char="»"/>
              <a:defRPr sz="2000">
                <a:solidFill>
                  <a:schemeClr val="tx1"/>
                </a:solidFill>
                <a:latin typeface="Arial" charset="0"/>
                <a:ea typeface="黑体" charset="0"/>
              </a:defRPr>
            </a:lvl9pPr>
          </a:lstStyle>
          <a:p>
            <a:pPr marL="457200" indent="-457200" eaLnBrk="1" hangingPunct="1">
              <a:lnSpc>
                <a:spcPct val="150000"/>
              </a:lnSpc>
              <a:spcBef>
                <a:spcPct val="0"/>
              </a:spcBef>
              <a:buSzTx/>
              <a:buFont typeface="Wingdings" charset="2"/>
              <a:buChar char="Ø"/>
            </a:pPr>
            <a:r>
              <a:rPr lang="zh-CN" altLang="en-US" sz="2400" dirty="0" smtClean="0"/>
              <a:t>改善神经网络分类器</a:t>
            </a:r>
            <a:endParaRPr lang="en-US" altLang="zh-CN" sz="2400" dirty="0" smtClean="0"/>
          </a:p>
          <a:p>
            <a:pPr marL="1200150" lvl="1" indent="-457200" eaLnBrk="1" hangingPunct="1">
              <a:lnSpc>
                <a:spcPct val="150000"/>
              </a:lnSpc>
              <a:spcBef>
                <a:spcPct val="0"/>
              </a:spcBef>
              <a:buFont typeface="Wingdings" charset="2"/>
              <a:buChar char="Ø"/>
            </a:pPr>
            <a:r>
              <a:rPr lang="zh-CN" altLang="en-US" sz="2000" dirty="0" smtClean="0"/>
              <a:t>引入通道注意力模块，并把</a:t>
            </a:r>
            <a:r>
              <a:rPr lang="en-US" altLang="zh-CN" sz="2000" dirty="0" smtClean="0"/>
              <a:t>1</a:t>
            </a:r>
            <a:r>
              <a:rPr lang="zh-CN" altLang="en-US" sz="2000" dirty="0" smtClean="0"/>
              <a:t>）处改为</a:t>
            </a:r>
            <a:r>
              <a:rPr lang="en-US" altLang="zh-CN" sz="2000" dirty="0" err="1" smtClean="0"/>
              <a:t>elu</a:t>
            </a:r>
            <a:r>
              <a:rPr lang="zh-CN" altLang="en-US" sz="2000" dirty="0" smtClean="0"/>
              <a:t>激活函数，解决</a:t>
            </a:r>
            <a:r>
              <a:rPr lang="zh-CN" altLang="en-US" sz="2000" dirty="0" smtClean="0"/>
              <a:t>神经元</a:t>
            </a:r>
            <a:r>
              <a:rPr lang="zh-CN" altLang="en-US" sz="2000" dirty="0"/>
              <a:t>失活</a:t>
            </a:r>
            <a:r>
              <a:rPr lang="zh-CN" altLang="en-US" sz="2000" dirty="0" smtClean="0"/>
              <a:t>的</a:t>
            </a:r>
            <a:r>
              <a:rPr lang="zh-CN" altLang="en-US" sz="2000" dirty="0" smtClean="0"/>
              <a:t>问题；</a:t>
            </a:r>
            <a:endParaRPr lang="en-US" altLang="zh-CN" sz="2000" dirty="0" smtClean="0"/>
          </a:p>
        </p:txBody>
      </p:sp>
      <p:grpSp>
        <p:nvGrpSpPr>
          <p:cNvPr id="6" name="组合 5"/>
          <p:cNvGrpSpPr/>
          <p:nvPr/>
        </p:nvGrpSpPr>
        <p:grpSpPr>
          <a:xfrm>
            <a:off x="-4680" y="3413380"/>
            <a:ext cx="9144000" cy="2064554"/>
            <a:chOff x="-4680" y="4037798"/>
            <a:chExt cx="9144000" cy="2064554"/>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0" y="4037798"/>
              <a:ext cx="9144000" cy="2064554"/>
            </a:xfrm>
            <a:prstGeom prst="rect">
              <a:avLst/>
            </a:prstGeom>
          </p:spPr>
        </p:pic>
        <p:sp>
          <p:nvSpPr>
            <p:cNvPr id="7" name="矩形 6"/>
            <p:cNvSpPr/>
            <p:nvPr/>
          </p:nvSpPr>
          <p:spPr>
            <a:xfrm>
              <a:off x="5796136" y="4190359"/>
              <a:ext cx="216024" cy="255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081057451"/>
      </p:ext>
    </p:extLst>
  </p:cSld>
  <p:clrMapOvr>
    <a:masterClrMapping/>
  </p:clrMapOvr>
  <mc:AlternateContent xmlns:mc="http://schemas.openxmlformats.org/markup-compatibility/2006" xmlns:p14="http://schemas.microsoft.com/office/powerpoint/2010/main">
    <mc:Choice Requires="p14">
      <p:transition spd="slow" p14:dur="2000" advTm="38772"/>
    </mc:Choice>
    <mc:Fallback xmlns="">
      <p:transition spd="slow" advTm="38772"/>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标题 7169"/>
          <p:cNvSpPr>
            <a:spLocks noGrp="1" noChangeArrowheads="1"/>
          </p:cNvSpPr>
          <p:nvPr/>
        </p:nvSpPr>
        <p:spPr bwMode="auto">
          <a:xfrm>
            <a:off x="2276477" y="274640"/>
            <a:ext cx="5343445"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54000" anchorCtr="1"/>
          <a:lstStyle>
            <a:lvl1pPr>
              <a:lnSpc>
                <a:spcPct val="110000"/>
              </a:lnSpc>
              <a:spcBef>
                <a:spcPct val="20000"/>
              </a:spcBef>
              <a:buSzPct val="120000"/>
              <a:buBlip>
                <a:blip r:embed="rId2"/>
              </a:buBlip>
              <a:defRPr sz="2800">
                <a:solidFill>
                  <a:srgbClr val="133984"/>
                </a:solidFill>
                <a:latin typeface="Arial" charset="0"/>
                <a:ea typeface="黑体" charset="0"/>
              </a:defRPr>
            </a:lvl1pPr>
            <a:lvl2pPr marL="742950" indent="-285750">
              <a:lnSpc>
                <a:spcPct val="110000"/>
              </a:lnSpc>
              <a:spcBef>
                <a:spcPct val="20000"/>
              </a:spcBef>
              <a:buClr>
                <a:srgbClr val="000066"/>
              </a:buClr>
              <a:buChar char="•"/>
              <a:defRPr sz="2400">
                <a:solidFill>
                  <a:srgbClr val="133984"/>
                </a:solidFill>
                <a:latin typeface="Arial" charset="0"/>
                <a:ea typeface="黑体" charset="0"/>
              </a:defRPr>
            </a:lvl2pPr>
            <a:lvl3pPr marL="1143000" indent="-228600">
              <a:spcBef>
                <a:spcPct val="20000"/>
              </a:spcBef>
              <a:buChar char="•"/>
              <a:defRPr sz="2400">
                <a:solidFill>
                  <a:schemeClr val="tx1"/>
                </a:solidFill>
                <a:latin typeface="Arial" charset="0"/>
                <a:ea typeface="黑体" charset="0"/>
              </a:defRPr>
            </a:lvl3pPr>
            <a:lvl4pPr marL="1600200" indent="-228600">
              <a:spcBef>
                <a:spcPct val="20000"/>
              </a:spcBef>
              <a:buChar char="–"/>
              <a:defRPr sz="2000">
                <a:solidFill>
                  <a:schemeClr val="tx1"/>
                </a:solidFill>
                <a:latin typeface="Arial" charset="0"/>
                <a:ea typeface="黑体" charset="0"/>
              </a:defRPr>
            </a:lvl4pPr>
            <a:lvl5pPr marL="2057400" indent="-228600">
              <a:spcBef>
                <a:spcPct val="20000"/>
              </a:spcBef>
              <a:buChar char="»"/>
              <a:defRPr sz="2000">
                <a:solidFill>
                  <a:schemeClr val="tx1"/>
                </a:solidFill>
                <a:latin typeface="Arial" charset="0"/>
                <a:ea typeface="黑体" charset="0"/>
              </a:defRPr>
            </a:lvl5pPr>
            <a:lvl6pPr marL="2514600" indent="-228600" eaLnBrk="0" fontAlgn="base" hangingPunct="0">
              <a:spcBef>
                <a:spcPct val="20000"/>
              </a:spcBef>
              <a:spcAft>
                <a:spcPct val="0"/>
              </a:spcAft>
              <a:buChar char="»"/>
              <a:defRPr sz="2000">
                <a:solidFill>
                  <a:schemeClr val="tx1"/>
                </a:solidFill>
                <a:latin typeface="Arial" charset="0"/>
                <a:ea typeface="黑体" charset="0"/>
              </a:defRPr>
            </a:lvl6pPr>
            <a:lvl7pPr marL="2971800" indent="-228600" eaLnBrk="0" fontAlgn="base" hangingPunct="0">
              <a:spcBef>
                <a:spcPct val="20000"/>
              </a:spcBef>
              <a:spcAft>
                <a:spcPct val="0"/>
              </a:spcAft>
              <a:buChar char="»"/>
              <a:defRPr sz="2000">
                <a:solidFill>
                  <a:schemeClr val="tx1"/>
                </a:solidFill>
                <a:latin typeface="Arial" charset="0"/>
                <a:ea typeface="黑体" charset="0"/>
              </a:defRPr>
            </a:lvl7pPr>
            <a:lvl8pPr marL="3429000" indent="-228600" eaLnBrk="0" fontAlgn="base" hangingPunct="0">
              <a:spcBef>
                <a:spcPct val="20000"/>
              </a:spcBef>
              <a:spcAft>
                <a:spcPct val="0"/>
              </a:spcAft>
              <a:buChar char="»"/>
              <a:defRPr sz="2000">
                <a:solidFill>
                  <a:schemeClr val="tx1"/>
                </a:solidFill>
                <a:latin typeface="Arial" charset="0"/>
                <a:ea typeface="黑体" charset="0"/>
              </a:defRPr>
            </a:lvl8pPr>
            <a:lvl9pPr marL="3886200" indent="-228600" eaLnBrk="0" fontAlgn="base" hangingPunct="0">
              <a:spcBef>
                <a:spcPct val="20000"/>
              </a:spcBef>
              <a:spcAft>
                <a:spcPct val="0"/>
              </a:spcAft>
              <a:buChar char="»"/>
              <a:defRPr sz="2000">
                <a:solidFill>
                  <a:schemeClr val="tx1"/>
                </a:solidFill>
                <a:latin typeface="Arial" charset="0"/>
                <a:ea typeface="黑体" charset="0"/>
              </a:defRPr>
            </a:lvl9pPr>
          </a:lstStyle>
          <a:p>
            <a:pPr eaLnBrk="1" hangingPunct="1">
              <a:lnSpc>
                <a:spcPct val="100000"/>
              </a:lnSpc>
              <a:spcBef>
                <a:spcPct val="0"/>
              </a:spcBef>
              <a:buSzTx/>
              <a:buFontTx/>
              <a:buNone/>
            </a:pPr>
            <a:r>
              <a:rPr lang="zh-CN" altLang="en-US" b="1" dirty="0" smtClean="0">
                <a:solidFill>
                  <a:srgbClr val="006196"/>
                </a:solidFill>
                <a:latin typeface="微软雅黑" charset="0"/>
                <a:ea typeface="微软雅黑" charset="0"/>
                <a:sym typeface="黑体" charset="0"/>
              </a:rPr>
              <a:t>心电图个体识别</a:t>
            </a:r>
            <a:endParaRPr lang="zh-CN" altLang="en-US" b="1" dirty="0">
              <a:solidFill>
                <a:srgbClr val="006196"/>
              </a:solidFill>
              <a:latin typeface="微软雅黑" charset="0"/>
              <a:ea typeface="微软雅黑" charset="0"/>
              <a:sym typeface="黑体" charset="0"/>
            </a:endParaRPr>
          </a:p>
        </p:txBody>
      </p:sp>
      <p:sp>
        <p:nvSpPr>
          <p:cNvPr id="4" name="圆角矩形 6147"/>
          <p:cNvSpPr>
            <a:spLocks noChangeArrowheads="1"/>
          </p:cNvSpPr>
          <p:nvPr/>
        </p:nvSpPr>
        <p:spPr bwMode="auto">
          <a:xfrm>
            <a:off x="376240" y="1298577"/>
            <a:ext cx="7934325" cy="4803775"/>
          </a:xfrm>
          <a:prstGeom prst="roundRect">
            <a:avLst>
              <a:gd name="adj" fmla="val 11505"/>
            </a:avLst>
          </a:prstGeom>
          <a:noFill/>
          <a:ln>
            <a:noFill/>
          </a:ln>
          <a:extLst/>
        </p:spPr>
        <p:style>
          <a:lnRef idx="2">
            <a:schemeClr val="dk1"/>
          </a:lnRef>
          <a:fillRef idx="1">
            <a:schemeClr val="lt1"/>
          </a:fillRef>
          <a:effectRef idx="0">
            <a:schemeClr val="dk1"/>
          </a:effectRef>
          <a:fontRef idx="minor">
            <a:schemeClr val="dk1"/>
          </a:fontRef>
        </p:style>
        <p:txBody>
          <a:bodyPr/>
          <a:lstStyle>
            <a:lvl1pPr>
              <a:lnSpc>
                <a:spcPct val="110000"/>
              </a:lnSpc>
              <a:spcBef>
                <a:spcPct val="20000"/>
              </a:spcBef>
              <a:buSzPct val="120000"/>
              <a:buBlip>
                <a:blip r:embed="rId2"/>
              </a:buBlip>
              <a:defRPr sz="2800">
                <a:solidFill>
                  <a:srgbClr val="133984"/>
                </a:solidFill>
                <a:latin typeface="Arial" charset="0"/>
                <a:ea typeface="黑体" charset="0"/>
              </a:defRPr>
            </a:lvl1pPr>
            <a:lvl2pPr marL="742950" indent="-285750">
              <a:lnSpc>
                <a:spcPct val="110000"/>
              </a:lnSpc>
              <a:spcBef>
                <a:spcPct val="20000"/>
              </a:spcBef>
              <a:buClr>
                <a:srgbClr val="000066"/>
              </a:buClr>
              <a:buChar char="•"/>
              <a:defRPr sz="2400">
                <a:solidFill>
                  <a:srgbClr val="133984"/>
                </a:solidFill>
                <a:latin typeface="Arial" charset="0"/>
                <a:ea typeface="黑体" charset="0"/>
              </a:defRPr>
            </a:lvl2pPr>
            <a:lvl3pPr marL="1143000" indent="-228600">
              <a:spcBef>
                <a:spcPct val="20000"/>
              </a:spcBef>
              <a:buChar char="•"/>
              <a:defRPr sz="2400">
                <a:solidFill>
                  <a:schemeClr val="tx1"/>
                </a:solidFill>
                <a:latin typeface="Arial" charset="0"/>
                <a:ea typeface="黑体" charset="0"/>
              </a:defRPr>
            </a:lvl3pPr>
            <a:lvl4pPr marL="1600200" indent="-228600">
              <a:spcBef>
                <a:spcPct val="20000"/>
              </a:spcBef>
              <a:buChar char="–"/>
              <a:defRPr sz="2000">
                <a:solidFill>
                  <a:schemeClr val="tx1"/>
                </a:solidFill>
                <a:latin typeface="Arial" charset="0"/>
                <a:ea typeface="黑体" charset="0"/>
              </a:defRPr>
            </a:lvl4pPr>
            <a:lvl5pPr marL="2057400" indent="-228600">
              <a:spcBef>
                <a:spcPct val="20000"/>
              </a:spcBef>
              <a:buChar char="»"/>
              <a:defRPr sz="2000">
                <a:solidFill>
                  <a:schemeClr val="tx1"/>
                </a:solidFill>
                <a:latin typeface="Arial" charset="0"/>
                <a:ea typeface="黑体" charset="0"/>
              </a:defRPr>
            </a:lvl5pPr>
            <a:lvl6pPr marL="2514600" indent="-228600" eaLnBrk="0" fontAlgn="base" hangingPunct="0">
              <a:spcBef>
                <a:spcPct val="20000"/>
              </a:spcBef>
              <a:spcAft>
                <a:spcPct val="0"/>
              </a:spcAft>
              <a:buChar char="»"/>
              <a:defRPr sz="2000">
                <a:solidFill>
                  <a:schemeClr val="tx1"/>
                </a:solidFill>
                <a:latin typeface="Arial" charset="0"/>
                <a:ea typeface="黑体" charset="0"/>
              </a:defRPr>
            </a:lvl6pPr>
            <a:lvl7pPr marL="2971800" indent="-228600" eaLnBrk="0" fontAlgn="base" hangingPunct="0">
              <a:spcBef>
                <a:spcPct val="20000"/>
              </a:spcBef>
              <a:spcAft>
                <a:spcPct val="0"/>
              </a:spcAft>
              <a:buChar char="»"/>
              <a:defRPr sz="2000">
                <a:solidFill>
                  <a:schemeClr val="tx1"/>
                </a:solidFill>
                <a:latin typeface="Arial" charset="0"/>
                <a:ea typeface="黑体" charset="0"/>
              </a:defRPr>
            </a:lvl7pPr>
            <a:lvl8pPr marL="3429000" indent="-228600" eaLnBrk="0" fontAlgn="base" hangingPunct="0">
              <a:spcBef>
                <a:spcPct val="20000"/>
              </a:spcBef>
              <a:spcAft>
                <a:spcPct val="0"/>
              </a:spcAft>
              <a:buChar char="»"/>
              <a:defRPr sz="2000">
                <a:solidFill>
                  <a:schemeClr val="tx1"/>
                </a:solidFill>
                <a:latin typeface="Arial" charset="0"/>
                <a:ea typeface="黑体" charset="0"/>
              </a:defRPr>
            </a:lvl8pPr>
            <a:lvl9pPr marL="3886200" indent="-228600" eaLnBrk="0" fontAlgn="base" hangingPunct="0">
              <a:spcBef>
                <a:spcPct val="20000"/>
              </a:spcBef>
              <a:spcAft>
                <a:spcPct val="0"/>
              </a:spcAft>
              <a:buChar char="»"/>
              <a:defRPr sz="2000">
                <a:solidFill>
                  <a:schemeClr val="tx1"/>
                </a:solidFill>
                <a:latin typeface="Arial" charset="0"/>
                <a:ea typeface="黑体" charset="0"/>
              </a:defRPr>
            </a:lvl9pPr>
          </a:lstStyle>
          <a:p>
            <a:pPr marL="457200" indent="-457200" eaLnBrk="1" hangingPunct="1">
              <a:lnSpc>
                <a:spcPct val="150000"/>
              </a:lnSpc>
              <a:spcBef>
                <a:spcPct val="0"/>
              </a:spcBef>
              <a:buSzTx/>
              <a:buFont typeface="Wingdings" charset="2"/>
              <a:buChar char="Ø"/>
            </a:pPr>
            <a:r>
              <a:rPr lang="zh-CN" altLang="en-US" sz="2400" dirty="0"/>
              <a:t>实验设置</a:t>
            </a:r>
            <a:endParaRPr lang="en-US" altLang="zh-CN" sz="2400" dirty="0" smtClean="0"/>
          </a:p>
          <a:p>
            <a:pPr marL="1200150" lvl="1" indent="-457200" eaLnBrk="1" hangingPunct="1">
              <a:lnSpc>
                <a:spcPct val="150000"/>
              </a:lnSpc>
              <a:spcBef>
                <a:spcPct val="0"/>
              </a:spcBef>
              <a:buFont typeface="Wingdings" charset="2"/>
              <a:buChar char="Ø"/>
            </a:pPr>
            <a:r>
              <a:rPr lang="zh-CN" altLang="en-US" sz="2000" dirty="0" smtClean="0"/>
              <a:t>去掉两个数据不一致的个体（剩</a:t>
            </a:r>
            <a:r>
              <a:rPr lang="en-US" altLang="zh-CN" sz="2000" dirty="0" smtClean="0"/>
              <a:t>45</a:t>
            </a:r>
            <a:r>
              <a:rPr lang="zh-CN" altLang="en-US" sz="2000" dirty="0" smtClean="0"/>
              <a:t>个）；</a:t>
            </a:r>
            <a:endParaRPr lang="en-US" altLang="zh-CN" sz="2000" dirty="0" smtClean="0"/>
          </a:p>
          <a:p>
            <a:pPr marL="1200150" lvl="1" indent="-457200" eaLnBrk="1" hangingPunct="1">
              <a:lnSpc>
                <a:spcPct val="150000"/>
              </a:lnSpc>
              <a:spcBef>
                <a:spcPct val="0"/>
              </a:spcBef>
              <a:buFont typeface="Wingdings" charset="2"/>
              <a:buChar char="Ø"/>
            </a:pPr>
            <a:r>
              <a:rPr lang="zh-CN" altLang="en-US" sz="2000" dirty="0"/>
              <a:t>所有</a:t>
            </a:r>
            <a:r>
              <a:rPr lang="zh-CN" altLang="en-US" sz="2000" dirty="0" smtClean="0"/>
              <a:t>实验</a:t>
            </a:r>
            <a:r>
              <a:rPr lang="zh-CN" altLang="en-US" sz="2000" dirty="0" smtClean="0"/>
              <a:t>重复</a:t>
            </a:r>
            <a:r>
              <a:rPr lang="zh-CN" altLang="en-US" sz="2000" dirty="0"/>
              <a:t>十次</a:t>
            </a:r>
            <a:r>
              <a:rPr lang="zh-CN" altLang="en-US" sz="2000" dirty="0" smtClean="0"/>
              <a:t>，</a:t>
            </a:r>
            <a:r>
              <a:rPr lang="zh-CN" altLang="en-US" sz="2000" dirty="0" smtClean="0"/>
              <a:t>最终结果为十次的平均值；</a:t>
            </a:r>
            <a:endParaRPr lang="en-US" altLang="zh-CN" sz="2000" dirty="0" smtClean="0"/>
          </a:p>
          <a:p>
            <a:pPr marL="1200150" lvl="1" indent="-457200" eaLnBrk="1" hangingPunct="1">
              <a:lnSpc>
                <a:spcPct val="150000"/>
              </a:lnSpc>
              <a:spcBef>
                <a:spcPct val="0"/>
              </a:spcBef>
              <a:buFont typeface="Wingdings" charset="2"/>
              <a:buChar char="Ø"/>
            </a:pPr>
            <a:r>
              <a:rPr lang="zh-CN" altLang="en-US" sz="2000" dirty="0" smtClean="0"/>
              <a:t>实验网络总结构。</a:t>
            </a:r>
            <a:endParaRPr lang="en-US" altLang="zh-CN" sz="2000" dirty="0" smtClean="0"/>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3700464"/>
            <a:ext cx="7585053" cy="2711814"/>
          </a:xfrm>
          <a:prstGeom prst="rect">
            <a:avLst/>
          </a:prstGeom>
        </p:spPr>
      </p:pic>
    </p:spTree>
    <p:extLst>
      <p:ext uri="{BB962C8B-B14F-4D97-AF65-F5344CB8AC3E}">
        <p14:creationId xmlns:p14="http://schemas.microsoft.com/office/powerpoint/2010/main" val="15411629"/>
      </p:ext>
    </p:extLst>
  </p:cSld>
  <p:clrMapOvr>
    <a:masterClrMapping/>
  </p:clrMapOvr>
  <mc:AlternateContent xmlns:mc="http://schemas.openxmlformats.org/markup-compatibility/2006" xmlns:p14="http://schemas.microsoft.com/office/powerpoint/2010/main">
    <mc:Choice Requires="p14">
      <p:transition spd="slow" p14:dur="2000" advTm="38772"/>
    </mc:Choice>
    <mc:Fallback xmlns="">
      <p:transition spd="slow" advTm="38772"/>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标题 7169"/>
          <p:cNvSpPr>
            <a:spLocks noGrp="1" noChangeArrowheads="1"/>
          </p:cNvSpPr>
          <p:nvPr/>
        </p:nvSpPr>
        <p:spPr bwMode="auto">
          <a:xfrm>
            <a:off x="2276477" y="274640"/>
            <a:ext cx="5343445"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54000" anchorCtr="1"/>
          <a:lstStyle>
            <a:lvl1pPr>
              <a:lnSpc>
                <a:spcPct val="110000"/>
              </a:lnSpc>
              <a:spcBef>
                <a:spcPct val="20000"/>
              </a:spcBef>
              <a:buSzPct val="120000"/>
              <a:buBlip>
                <a:blip r:embed="rId2"/>
              </a:buBlip>
              <a:defRPr sz="2800">
                <a:solidFill>
                  <a:srgbClr val="133984"/>
                </a:solidFill>
                <a:latin typeface="Arial" charset="0"/>
                <a:ea typeface="黑体" charset="0"/>
              </a:defRPr>
            </a:lvl1pPr>
            <a:lvl2pPr marL="742950" indent="-285750">
              <a:lnSpc>
                <a:spcPct val="110000"/>
              </a:lnSpc>
              <a:spcBef>
                <a:spcPct val="20000"/>
              </a:spcBef>
              <a:buClr>
                <a:srgbClr val="000066"/>
              </a:buClr>
              <a:buChar char="•"/>
              <a:defRPr sz="2400">
                <a:solidFill>
                  <a:srgbClr val="133984"/>
                </a:solidFill>
                <a:latin typeface="Arial" charset="0"/>
                <a:ea typeface="黑体" charset="0"/>
              </a:defRPr>
            </a:lvl2pPr>
            <a:lvl3pPr marL="1143000" indent="-228600">
              <a:spcBef>
                <a:spcPct val="20000"/>
              </a:spcBef>
              <a:buChar char="•"/>
              <a:defRPr sz="2400">
                <a:solidFill>
                  <a:schemeClr val="tx1"/>
                </a:solidFill>
                <a:latin typeface="Arial" charset="0"/>
                <a:ea typeface="黑体" charset="0"/>
              </a:defRPr>
            </a:lvl3pPr>
            <a:lvl4pPr marL="1600200" indent="-228600">
              <a:spcBef>
                <a:spcPct val="20000"/>
              </a:spcBef>
              <a:buChar char="–"/>
              <a:defRPr sz="2000">
                <a:solidFill>
                  <a:schemeClr val="tx1"/>
                </a:solidFill>
                <a:latin typeface="Arial" charset="0"/>
                <a:ea typeface="黑体" charset="0"/>
              </a:defRPr>
            </a:lvl4pPr>
            <a:lvl5pPr marL="2057400" indent="-228600">
              <a:spcBef>
                <a:spcPct val="20000"/>
              </a:spcBef>
              <a:buChar char="»"/>
              <a:defRPr sz="2000">
                <a:solidFill>
                  <a:schemeClr val="tx1"/>
                </a:solidFill>
                <a:latin typeface="Arial" charset="0"/>
                <a:ea typeface="黑体" charset="0"/>
              </a:defRPr>
            </a:lvl5pPr>
            <a:lvl6pPr marL="2514600" indent="-228600" eaLnBrk="0" fontAlgn="base" hangingPunct="0">
              <a:spcBef>
                <a:spcPct val="20000"/>
              </a:spcBef>
              <a:spcAft>
                <a:spcPct val="0"/>
              </a:spcAft>
              <a:buChar char="»"/>
              <a:defRPr sz="2000">
                <a:solidFill>
                  <a:schemeClr val="tx1"/>
                </a:solidFill>
                <a:latin typeface="Arial" charset="0"/>
                <a:ea typeface="黑体" charset="0"/>
              </a:defRPr>
            </a:lvl6pPr>
            <a:lvl7pPr marL="2971800" indent="-228600" eaLnBrk="0" fontAlgn="base" hangingPunct="0">
              <a:spcBef>
                <a:spcPct val="20000"/>
              </a:spcBef>
              <a:spcAft>
                <a:spcPct val="0"/>
              </a:spcAft>
              <a:buChar char="»"/>
              <a:defRPr sz="2000">
                <a:solidFill>
                  <a:schemeClr val="tx1"/>
                </a:solidFill>
                <a:latin typeface="Arial" charset="0"/>
                <a:ea typeface="黑体" charset="0"/>
              </a:defRPr>
            </a:lvl7pPr>
            <a:lvl8pPr marL="3429000" indent="-228600" eaLnBrk="0" fontAlgn="base" hangingPunct="0">
              <a:spcBef>
                <a:spcPct val="20000"/>
              </a:spcBef>
              <a:spcAft>
                <a:spcPct val="0"/>
              </a:spcAft>
              <a:buChar char="»"/>
              <a:defRPr sz="2000">
                <a:solidFill>
                  <a:schemeClr val="tx1"/>
                </a:solidFill>
                <a:latin typeface="Arial" charset="0"/>
                <a:ea typeface="黑体" charset="0"/>
              </a:defRPr>
            </a:lvl8pPr>
            <a:lvl9pPr marL="3886200" indent="-228600" eaLnBrk="0" fontAlgn="base" hangingPunct="0">
              <a:spcBef>
                <a:spcPct val="20000"/>
              </a:spcBef>
              <a:spcAft>
                <a:spcPct val="0"/>
              </a:spcAft>
              <a:buChar char="»"/>
              <a:defRPr sz="2000">
                <a:solidFill>
                  <a:schemeClr val="tx1"/>
                </a:solidFill>
                <a:latin typeface="Arial" charset="0"/>
                <a:ea typeface="黑体" charset="0"/>
              </a:defRPr>
            </a:lvl9pPr>
          </a:lstStyle>
          <a:p>
            <a:pPr eaLnBrk="1" hangingPunct="1">
              <a:lnSpc>
                <a:spcPct val="100000"/>
              </a:lnSpc>
              <a:spcBef>
                <a:spcPct val="0"/>
              </a:spcBef>
              <a:buSzTx/>
              <a:buFontTx/>
              <a:buNone/>
            </a:pPr>
            <a:r>
              <a:rPr lang="zh-CN" altLang="en-US" b="1" dirty="0" smtClean="0">
                <a:solidFill>
                  <a:srgbClr val="006196"/>
                </a:solidFill>
                <a:latin typeface="微软雅黑" charset="0"/>
                <a:ea typeface="微软雅黑" charset="0"/>
                <a:sym typeface="黑体" charset="0"/>
              </a:rPr>
              <a:t>心电图个体识别</a:t>
            </a:r>
            <a:endParaRPr lang="zh-CN" altLang="en-US" b="1" dirty="0">
              <a:solidFill>
                <a:srgbClr val="006196"/>
              </a:solidFill>
              <a:latin typeface="微软雅黑" charset="0"/>
              <a:ea typeface="微软雅黑" charset="0"/>
              <a:sym typeface="黑体" charset="0"/>
            </a:endParaRPr>
          </a:p>
        </p:txBody>
      </p:sp>
      <p:sp>
        <p:nvSpPr>
          <p:cNvPr id="4" name="圆角矩形 6147"/>
          <p:cNvSpPr>
            <a:spLocks noChangeArrowheads="1"/>
          </p:cNvSpPr>
          <p:nvPr/>
        </p:nvSpPr>
        <p:spPr bwMode="auto">
          <a:xfrm>
            <a:off x="376240" y="1298577"/>
            <a:ext cx="7934325" cy="4803775"/>
          </a:xfrm>
          <a:prstGeom prst="roundRect">
            <a:avLst>
              <a:gd name="adj" fmla="val 11505"/>
            </a:avLst>
          </a:prstGeom>
          <a:noFill/>
          <a:ln>
            <a:noFill/>
          </a:ln>
          <a:extLst/>
        </p:spPr>
        <p:style>
          <a:lnRef idx="2">
            <a:schemeClr val="dk1"/>
          </a:lnRef>
          <a:fillRef idx="1">
            <a:schemeClr val="lt1"/>
          </a:fillRef>
          <a:effectRef idx="0">
            <a:schemeClr val="dk1"/>
          </a:effectRef>
          <a:fontRef idx="minor">
            <a:schemeClr val="dk1"/>
          </a:fontRef>
        </p:style>
        <p:txBody>
          <a:bodyPr/>
          <a:lstStyle>
            <a:lvl1pPr>
              <a:lnSpc>
                <a:spcPct val="110000"/>
              </a:lnSpc>
              <a:spcBef>
                <a:spcPct val="20000"/>
              </a:spcBef>
              <a:buSzPct val="120000"/>
              <a:buBlip>
                <a:blip r:embed="rId2"/>
              </a:buBlip>
              <a:defRPr sz="2800">
                <a:solidFill>
                  <a:srgbClr val="133984"/>
                </a:solidFill>
                <a:latin typeface="Arial" charset="0"/>
                <a:ea typeface="黑体" charset="0"/>
              </a:defRPr>
            </a:lvl1pPr>
            <a:lvl2pPr marL="742950" indent="-285750">
              <a:lnSpc>
                <a:spcPct val="110000"/>
              </a:lnSpc>
              <a:spcBef>
                <a:spcPct val="20000"/>
              </a:spcBef>
              <a:buClr>
                <a:srgbClr val="000066"/>
              </a:buClr>
              <a:buChar char="•"/>
              <a:defRPr sz="2400">
                <a:solidFill>
                  <a:srgbClr val="133984"/>
                </a:solidFill>
                <a:latin typeface="Arial" charset="0"/>
                <a:ea typeface="黑体" charset="0"/>
              </a:defRPr>
            </a:lvl2pPr>
            <a:lvl3pPr marL="1143000" indent="-228600">
              <a:spcBef>
                <a:spcPct val="20000"/>
              </a:spcBef>
              <a:buChar char="•"/>
              <a:defRPr sz="2400">
                <a:solidFill>
                  <a:schemeClr val="tx1"/>
                </a:solidFill>
                <a:latin typeface="Arial" charset="0"/>
                <a:ea typeface="黑体" charset="0"/>
              </a:defRPr>
            </a:lvl3pPr>
            <a:lvl4pPr marL="1600200" indent="-228600">
              <a:spcBef>
                <a:spcPct val="20000"/>
              </a:spcBef>
              <a:buChar char="–"/>
              <a:defRPr sz="2000">
                <a:solidFill>
                  <a:schemeClr val="tx1"/>
                </a:solidFill>
                <a:latin typeface="Arial" charset="0"/>
                <a:ea typeface="黑体" charset="0"/>
              </a:defRPr>
            </a:lvl4pPr>
            <a:lvl5pPr marL="2057400" indent="-228600">
              <a:spcBef>
                <a:spcPct val="20000"/>
              </a:spcBef>
              <a:buChar char="»"/>
              <a:defRPr sz="2000">
                <a:solidFill>
                  <a:schemeClr val="tx1"/>
                </a:solidFill>
                <a:latin typeface="Arial" charset="0"/>
                <a:ea typeface="黑体" charset="0"/>
              </a:defRPr>
            </a:lvl5pPr>
            <a:lvl6pPr marL="2514600" indent="-228600" eaLnBrk="0" fontAlgn="base" hangingPunct="0">
              <a:spcBef>
                <a:spcPct val="20000"/>
              </a:spcBef>
              <a:spcAft>
                <a:spcPct val="0"/>
              </a:spcAft>
              <a:buChar char="»"/>
              <a:defRPr sz="2000">
                <a:solidFill>
                  <a:schemeClr val="tx1"/>
                </a:solidFill>
                <a:latin typeface="Arial" charset="0"/>
                <a:ea typeface="黑体" charset="0"/>
              </a:defRPr>
            </a:lvl6pPr>
            <a:lvl7pPr marL="2971800" indent="-228600" eaLnBrk="0" fontAlgn="base" hangingPunct="0">
              <a:spcBef>
                <a:spcPct val="20000"/>
              </a:spcBef>
              <a:spcAft>
                <a:spcPct val="0"/>
              </a:spcAft>
              <a:buChar char="»"/>
              <a:defRPr sz="2000">
                <a:solidFill>
                  <a:schemeClr val="tx1"/>
                </a:solidFill>
                <a:latin typeface="Arial" charset="0"/>
                <a:ea typeface="黑体" charset="0"/>
              </a:defRPr>
            </a:lvl7pPr>
            <a:lvl8pPr marL="3429000" indent="-228600" eaLnBrk="0" fontAlgn="base" hangingPunct="0">
              <a:spcBef>
                <a:spcPct val="20000"/>
              </a:spcBef>
              <a:spcAft>
                <a:spcPct val="0"/>
              </a:spcAft>
              <a:buChar char="»"/>
              <a:defRPr sz="2000">
                <a:solidFill>
                  <a:schemeClr val="tx1"/>
                </a:solidFill>
                <a:latin typeface="Arial" charset="0"/>
                <a:ea typeface="黑体" charset="0"/>
              </a:defRPr>
            </a:lvl8pPr>
            <a:lvl9pPr marL="3886200" indent="-228600" eaLnBrk="0" fontAlgn="base" hangingPunct="0">
              <a:spcBef>
                <a:spcPct val="20000"/>
              </a:spcBef>
              <a:spcAft>
                <a:spcPct val="0"/>
              </a:spcAft>
              <a:buChar char="»"/>
              <a:defRPr sz="2000">
                <a:solidFill>
                  <a:schemeClr val="tx1"/>
                </a:solidFill>
                <a:latin typeface="Arial" charset="0"/>
                <a:ea typeface="黑体" charset="0"/>
              </a:defRPr>
            </a:lvl9pPr>
          </a:lstStyle>
          <a:p>
            <a:pPr marL="457200" indent="-457200" eaLnBrk="1" hangingPunct="1">
              <a:lnSpc>
                <a:spcPct val="150000"/>
              </a:lnSpc>
              <a:spcBef>
                <a:spcPct val="0"/>
              </a:spcBef>
              <a:buSzTx/>
              <a:buFont typeface="Wingdings" charset="2"/>
              <a:buChar char="Ø"/>
            </a:pPr>
            <a:r>
              <a:rPr lang="zh-CN" altLang="en-US" sz="2400" dirty="0"/>
              <a:t>样本</a:t>
            </a:r>
            <a:r>
              <a:rPr lang="zh-CN" altLang="en-US" sz="2400" dirty="0" smtClean="0"/>
              <a:t>数选定实验</a:t>
            </a:r>
            <a:endParaRPr lang="en-US" altLang="zh-CN" sz="2400" dirty="0" smtClean="0"/>
          </a:p>
          <a:p>
            <a:pPr marL="1200150" lvl="1" indent="-457200" eaLnBrk="1" hangingPunct="1">
              <a:lnSpc>
                <a:spcPct val="150000"/>
              </a:lnSpc>
              <a:spcBef>
                <a:spcPct val="0"/>
              </a:spcBef>
              <a:buFont typeface="Wingdings" charset="2"/>
              <a:buChar char="Ø"/>
            </a:pPr>
            <a:r>
              <a:rPr lang="zh-CN" altLang="en-US" sz="2000" dirty="0" smtClean="0"/>
              <a:t>个体识别率和训练时间都随样本数的增多而增加；</a:t>
            </a:r>
            <a:endParaRPr lang="en-US" altLang="zh-CN" sz="2000" dirty="0" smtClean="0"/>
          </a:p>
          <a:p>
            <a:pPr marL="1200150" lvl="1" indent="-457200" eaLnBrk="1" hangingPunct="1">
              <a:lnSpc>
                <a:spcPct val="150000"/>
              </a:lnSpc>
              <a:spcBef>
                <a:spcPct val="0"/>
              </a:spcBef>
              <a:buFont typeface="Wingdings" charset="2"/>
              <a:buChar char="Ø"/>
            </a:pPr>
            <a:r>
              <a:rPr lang="en-US" altLang="zh-CN" sz="2000" dirty="0" smtClean="0"/>
              <a:t>300</a:t>
            </a:r>
            <a:r>
              <a:rPr lang="en-US" altLang="zh-CN" sz="2000" dirty="0" smtClean="0">
                <a:sym typeface="Wingdings" panose="05000000000000000000" pitchFamily="2" charset="2"/>
              </a:rPr>
              <a:t>400</a:t>
            </a:r>
            <a:r>
              <a:rPr lang="zh-CN" altLang="en-US" sz="2000" dirty="0" smtClean="0">
                <a:sym typeface="Wingdings" panose="05000000000000000000" pitchFamily="2" charset="2"/>
              </a:rPr>
              <a:t>时，个体识别率几乎无提升，但是训练时间还是成倍增加，考虑到训练成本，样本数选定为</a:t>
            </a:r>
            <a:r>
              <a:rPr lang="en-US" altLang="zh-CN" sz="2000" dirty="0" smtClean="0">
                <a:sym typeface="Wingdings" panose="05000000000000000000" pitchFamily="2" charset="2"/>
              </a:rPr>
              <a:t>300</a:t>
            </a:r>
            <a:r>
              <a:rPr lang="zh-CN" altLang="en-US" sz="2000" dirty="0" smtClean="0"/>
              <a:t>。</a:t>
            </a:r>
            <a:endParaRPr lang="en-US" altLang="zh-CN" sz="2000" dirty="0" smtClean="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7366" y="3497573"/>
            <a:ext cx="5358395" cy="3360427"/>
          </a:xfrm>
          <a:prstGeom prst="rect">
            <a:avLst/>
          </a:prstGeom>
        </p:spPr>
      </p:pic>
    </p:spTree>
    <p:extLst>
      <p:ext uri="{BB962C8B-B14F-4D97-AF65-F5344CB8AC3E}">
        <p14:creationId xmlns:p14="http://schemas.microsoft.com/office/powerpoint/2010/main" val="521235347"/>
      </p:ext>
    </p:extLst>
  </p:cSld>
  <p:clrMapOvr>
    <a:masterClrMapping/>
  </p:clrMapOvr>
  <mc:AlternateContent xmlns:mc="http://schemas.openxmlformats.org/markup-compatibility/2006" xmlns:p14="http://schemas.microsoft.com/office/powerpoint/2010/main">
    <mc:Choice Requires="p14">
      <p:transition spd="slow" p14:dur="2000" advTm="38772"/>
    </mc:Choice>
    <mc:Fallback xmlns="">
      <p:transition spd="slow" advTm="38772"/>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标题 7169"/>
          <p:cNvSpPr>
            <a:spLocks noGrp="1" noChangeArrowheads="1"/>
          </p:cNvSpPr>
          <p:nvPr/>
        </p:nvSpPr>
        <p:spPr bwMode="auto">
          <a:xfrm>
            <a:off x="2276477" y="274640"/>
            <a:ext cx="5343445"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54000" anchorCtr="1"/>
          <a:lstStyle>
            <a:lvl1pPr>
              <a:lnSpc>
                <a:spcPct val="110000"/>
              </a:lnSpc>
              <a:spcBef>
                <a:spcPct val="20000"/>
              </a:spcBef>
              <a:buSzPct val="120000"/>
              <a:buBlip>
                <a:blip r:embed="rId2"/>
              </a:buBlip>
              <a:defRPr sz="2800">
                <a:solidFill>
                  <a:srgbClr val="133984"/>
                </a:solidFill>
                <a:latin typeface="Arial" charset="0"/>
                <a:ea typeface="黑体" charset="0"/>
              </a:defRPr>
            </a:lvl1pPr>
            <a:lvl2pPr marL="742950" indent="-285750">
              <a:lnSpc>
                <a:spcPct val="110000"/>
              </a:lnSpc>
              <a:spcBef>
                <a:spcPct val="20000"/>
              </a:spcBef>
              <a:buClr>
                <a:srgbClr val="000066"/>
              </a:buClr>
              <a:buChar char="•"/>
              <a:defRPr sz="2400">
                <a:solidFill>
                  <a:srgbClr val="133984"/>
                </a:solidFill>
                <a:latin typeface="Arial" charset="0"/>
                <a:ea typeface="黑体" charset="0"/>
              </a:defRPr>
            </a:lvl2pPr>
            <a:lvl3pPr marL="1143000" indent="-228600">
              <a:spcBef>
                <a:spcPct val="20000"/>
              </a:spcBef>
              <a:buChar char="•"/>
              <a:defRPr sz="2400">
                <a:solidFill>
                  <a:schemeClr val="tx1"/>
                </a:solidFill>
                <a:latin typeface="Arial" charset="0"/>
                <a:ea typeface="黑体" charset="0"/>
              </a:defRPr>
            </a:lvl3pPr>
            <a:lvl4pPr marL="1600200" indent="-228600">
              <a:spcBef>
                <a:spcPct val="20000"/>
              </a:spcBef>
              <a:buChar char="–"/>
              <a:defRPr sz="2000">
                <a:solidFill>
                  <a:schemeClr val="tx1"/>
                </a:solidFill>
                <a:latin typeface="Arial" charset="0"/>
                <a:ea typeface="黑体" charset="0"/>
              </a:defRPr>
            </a:lvl4pPr>
            <a:lvl5pPr marL="2057400" indent="-228600">
              <a:spcBef>
                <a:spcPct val="20000"/>
              </a:spcBef>
              <a:buChar char="»"/>
              <a:defRPr sz="2000">
                <a:solidFill>
                  <a:schemeClr val="tx1"/>
                </a:solidFill>
                <a:latin typeface="Arial" charset="0"/>
                <a:ea typeface="黑体" charset="0"/>
              </a:defRPr>
            </a:lvl5pPr>
            <a:lvl6pPr marL="2514600" indent="-228600" eaLnBrk="0" fontAlgn="base" hangingPunct="0">
              <a:spcBef>
                <a:spcPct val="20000"/>
              </a:spcBef>
              <a:spcAft>
                <a:spcPct val="0"/>
              </a:spcAft>
              <a:buChar char="»"/>
              <a:defRPr sz="2000">
                <a:solidFill>
                  <a:schemeClr val="tx1"/>
                </a:solidFill>
                <a:latin typeface="Arial" charset="0"/>
                <a:ea typeface="黑体" charset="0"/>
              </a:defRPr>
            </a:lvl6pPr>
            <a:lvl7pPr marL="2971800" indent="-228600" eaLnBrk="0" fontAlgn="base" hangingPunct="0">
              <a:spcBef>
                <a:spcPct val="20000"/>
              </a:spcBef>
              <a:spcAft>
                <a:spcPct val="0"/>
              </a:spcAft>
              <a:buChar char="»"/>
              <a:defRPr sz="2000">
                <a:solidFill>
                  <a:schemeClr val="tx1"/>
                </a:solidFill>
                <a:latin typeface="Arial" charset="0"/>
                <a:ea typeface="黑体" charset="0"/>
              </a:defRPr>
            </a:lvl7pPr>
            <a:lvl8pPr marL="3429000" indent="-228600" eaLnBrk="0" fontAlgn="base" hangingPunct="0">
              <a:spcBef>
                <a:spcPct val="20000"/>
              </a:spcBef>
              <a:spcAft>
                <a:spcPct val="0"/>
              </a:spcAft>
              <a:buChar char="»"/>
              <a:defRPr sz="2000">
                <a:solidFill>
                  <a:schemeClr val="tx1"/>
                </a:solidFill>
                <a:latin typeface="Arial" charset="0"/>
                <a:ea typeface="黑体" charset="0"/>
              </a:defRPr>
            </a:lvl8pPr>
            <a:lvl9pPr marL="3886200" indent="-228600" eaLnBrk="0" fontAlgn="base" hangingPunct="0">
              <a:spcBef>
                <a:spcPct val="20000"/>
              </a:spcBef>
              <a:spcAft>
                <a:spcPct val="0"/>
              </a:spcAft>
              <a:buChar char="»"/>
              <a:defRPr sz="2000">
                <a:solidFill>
                  <a:schemeClr val="tx1"/>
                </a:solidFill>
                <a:latin typeface="Arial" charset="0"/>
                <a:ea typeface="黑体" charset="0"/>
              </a:defRPr>
            </a:lvl9pPr>
          </a:lstStyle>
          <a:p>
            <a:pPr eaLnBrk="1" hangingPunct="1">
              <a:lnSpc>
                <a:spcPct val="100000"/>
              </a:lnSpc>
              <a:spcBef>
                <a:spcPct val="0"/>
              </a:spcBef>
              <a:buSzTx/>
              <a:buFontTx/>
              <a:buNone/>
            </a:pPr>
            <a:r>
              <a:rPr lang="zh-CN" altLang="en-US" b="1" dirty="0" smtClean="0">
                <a:solidFill>
                  <a:srgbClr val="006196"/>
                </a:solidFill>
                <a:latin typeface="微软雅黑" charset="0"/>
                <a:ea typeface="微软雅黑" charset="0"/>
                <a:sym typeface="黑体" charset="0"/>
              </a:rPr>
              <a:t>心电图个体识别</a:t>
            </a:r>
            <a:endParaRPr lang="zh-CN" altLang="en-US" b="1" dirty="0">
              <a:solidFill>
                <a:srgbClr val="006196"/>
              </a:solidFill>
              <a:latin typeface="微软雅黑" charset="0"/>
              <a:ea typeface="微软雅黑" charset="0"/>
              <a:sym typeface="黑体" charset="0"/>
            </a:endParaRPr>
          </a:p>
        </p:txBody>
      </p:sp>
      <p:sp>
        <p:nvSpPr>
          <p:cNvPr id="4" name="圆角矩形 6147"/>
          <p:cNvSpPr>
            <a:spLocks noChangeArrowheads="1"/>
          </p:cNvSpPr>
          <p:nvPr/>
        </p:nvSpPr>
        <p:spPr bwMode="auto">
          <a:xfrm>
            <a:off x="327920" y="4118136"/>
            <a:ext cx="8516240" cy="1440160"/>
          </a:xfrm>
          <a:prstGeom prst="roundRect">
            <a:avLst>
              <a:gd name="adj" fmla="val 11505"/>
            </a:avLst>
          </a:prstGeom>
          <a:noFill/>
          <a:ln>
            <a:noFill/>
          </a:ln>
          <a:extLst/>
        </p:spPr>
        <p:style>
          <a:lnRef idx="2">
            <a:schemeClr val="dk1"/>
          </a:lnRef>
          <a:fillRef idx="1">
            <a:schemeClr val="lt1"/>
          </a:fillRef>
          <a:effectRef idx="0">
            <a:schemeClr val="dk1"/>
          </a:effectRef>
          <a:fontRef idx="minor">
            <a:schemeClr val="dk1"/>
          </a:fontRef>
        </p:style>
        <p:txBody>
          <a:bodyPr/>
          <a:lstStyle>
            <a:lvl1pPr>
              <a:lnSpc>
                <a:spcPct val="110000"/>
              </a:lnSpc>
              <a:spcBef>
                <a:spcPct val="20000"/>
              </a:spcBef>
              <a:buSzPct val="120000"/>
              <a:buBlip>
                <a:blip r:embed="rId2"/>
              </a:buBlip>
              <a:defRPr sz="2800">
                <a:solidFill>
                  <a:srgbClr val="133984"/>
                </a:solidFill>
                <a:latin typeface="Arial" charset="0"/>
                <a:ea typeface="黑体" charset="0"/>
              </a:defRPr>
            </a:lvl1pPr>
            <a:lvl2pPr marL="742950" indent="-285750">
              <a:lnSpc>
                <a:spcPct val="110000"/>
              </a:lnSpc>
              <a:spcBef>
                <a:spcPct val="20000"/>
              </a:spcBef>
              <a:buClr>
                <a:srgbClr val="000066"/>
              </a:buClr>
              <a:buChar char="•"/>
              <a:defRPr sz="2400">
                <a:solidFill>
                  <a:srgbClr val="133984"/>
                </a:solidFill>
                <a:latin typeface="Arial" charset="0"/>
                <a:ea typeface="黑体" charset="0"/>
              </a:defRPr>
            </a:lvl2pPr>
            <a:lvl3pPr marL="1143000" indent="-228600">
              <a:spcBef>
                <a:spcPct val="20000"/>
              </a:spcBef>
              <a:buChar char="•"/>
              <a:defRPr sz="2400">
                <a:solidFill>
                  <a:schemeClr val="tx1"/>
                </a:solidFill>
                <a:latin typeface="Arial" charset="0"/>
                <a:ea typeface="黑体" charset="0"/>
              </a:defRPr>
            </a:lvl3pPr>
            <a:lvl4pPr marL="1600200" indent="-228600">
              <a:spcBef>
                <a:spcPct val="20000"/>
              </a:spcBef>
              <a:buChar char="–"/>
              <a:defRPr sz="2000">
                <a:solidFill>
                  <a:schemeClr val="tx1"/>
                </a:solidFill>
                <a:latin typeface="Arial" charset="0"/>
                <a:ea typeface="黑体" charset="0"/>
              </a:defRPr>
            </a:lvl4pPr>
            <a:lvl5pPr marL="2057400" indent="-228600">
              <a:spcBef>
                <a:spcPct val="20000"/>
              </a:spcBef>
              <a:buChar char="»"/>
              <a:defRPr sz="2000">
                <a:solidFill>
                  <a:schemeClr val="tx1"/>
                </a:solidFill>
                <a:latin typeface="Arial" charset="0"/>
                <a:ea typeface="黑体" charset="0"/>
              </a:defRPr>
            </a:lvl5pPr>
            <a:lvl6pPr marL="2514600" indent="-228600" eaLnBrk="0" fontAlgn="base" hangingPunct="0">
              <a:spcBef>
                <a:spcPct val="20000"/>
              </a:spcBef>
              <a:spcAft>
                <a:spcPct val="0"/>
              </a:spcAft>
              <a:buChar char="»"/>
              <a:defRPr sz="2000">
                <a:solidFill>
                  <a:schemeClr val="tx1"/>
                </a:solidFill>
                <a:latin typeface="Arial" charset="0"/>
                <a:ea typeface="黑体" charset="0"/>
              </a:defRPr>
            </a:lvl6pPr>
            <a:lvl7pPr marL="2971800" indent="-228600" eaLnBrk="0" fontAlgn="base" hangingPunct="0">
              <a:spcBef>
                <a:spcPct val="20000"/>
              </a:spcBef>
              <a:spcAft>
                <a:spcPct val="0"/>
              </a:spcAft>
              <a:buChar char="»"/>
              <a:defRPr sz="2000">
                <a:solidFill>
                  <a:schemeClr val="tx1"/>
                </a:solidFill>
                <a:latin typeface="Arial" charset="0"/>
                <a:ea typeface="黑体" charset="0"/>
              </a:defRPr>
            </a:lvl7pPr>
            <a:lvl8pPr marL="3429000" indent="-228600" eaLnBrk="0" fontAlgn="base" hangingPunct="0">
              <a:spcBef>
                <a:spcPct val="20000"/>
              </a:spcBef>
              <a:spcAft>
                <a:spcPct val="0"/>
              </a:spcAft>
              <a:buChar char="»"/>
              <a:defRPr sz="2000">
                <a:solidFill>
                  <a:schemeClr val="tx1"/>
                </a:solidFill>
                <a:latin typeface="Arial" charset="0"/>
                <a:ea typeface="黑体" charset="0"/>
              </a:defRPr>
            </a:lvl8pPr>
            <a:lvl9pPr marL="3886200" indent="-228600" eaLnBrk="0" fontAlgn="base" hangingPunct="0">
              <a:spcBef>
                <a:spcPct val="20000"/>
              </a:spcBef>
              <a:spcAft>
                <a:spcPct val="0"/>
              </a:spcAft>
              <a:buChar char="»"/>
              <a:defRPr sz="2000">
                <a:solidFill>
                  <a:schemeClr val="tx1"/>
                </a:solidFill>
                <a:latin typeface="Arial" charset="0"/>
                <a:ea typeface="黑体" charset="0"/>
              </a:defRPr>
            </a:lvl9pPr>
          </a:lstStyle>
          <a:p>
            <a:pPr marL="457200" indent="-457200" eaLnBrk="1" hangingPunct="1">
              <a:lnSpc>
                <a:spcPct val="150000"/>
              </a:lnSpc>
              <a:spcBef>
                <a:spcPct val="0"/>
              </a:spcBef>
              <a:buSzTx/>
              <a:buFont typeface="Wingdings" charset="2"/>
              <a:buChar char="Ø"/>
            </a:pPr>
            <a:r>
              <a:rPr lang="zh-CN" altLang="en-US" sz="2400" dirty="0" smtClean="0"/>
              <a:t>通道注意力模块位置选定实验</a:t>
            </a:r>
            <a:endParaRPr lang="en-US" altLang="zh-CN" sz="2400" dirty="0" smtClean="0"/>
          </a:p>
          <a:p>
            <a:pPr marL="1200150" lvl="1" indent="-457200" eaLnBrk="1" hangingPunct="1">
              <a:lnSpc>
                <a:spcPct val="150000"/>
              </a:lnSpc>
              <a:spcBef>
                <a:spcPct val="0"/>
              </a:spcBef>
              <a:buFont typeface="Wingdings" charset="2"/>
              <a:buChar char="Ø"/>
            </a:pPr>
            <a:r>
              <a:rPr lang="zh-CN" altLang="en-US" sz="2000" dirty="0" smtClean="0"/>
              <a:t>引入通道注意力模块能明显提升模型效果，且在深层效果好；</a:t>
            </a:r>
            <a:endParaRPr lang="en-US" altLang="zh-CN" sz="2000" dirty="0" smtClean="0"/>
          </a:p>
        </p:txBody>
      </p:sp>
      <p:graphicFrame>
        <p:nvGraphicFramePr>
          <p:cNvPr id="2" name="表格 1"/>
          <p:cNvGraphicFramePr>
            <a:graphicFrameLocks noGrp="1"/>
          </p:cNvGraphicFramePr>
          <p:nvPr>
            <p:extLst>
              <p:ext uri="{D42A27DB-BD31-4B8C-83A1-F6EECF244321}">
                <p14:modId xmlns:p14="http://schemas.microsoft.com/office/powerpoint/2010/main" val="515679587"/>
              </p:ext>
            </p:extLst>
          </p:nvPr>
        </p:nvGraphicFramePr>
        <p:xfrm>
          <a:off x="1519199" y="5270136"/>
          <a:ext cx="6858000" cy="1224136"/>
        </p:xfrm>
        <a:graphic>
          <a:graphicData uri="http://schemas.openxmlformats.org/drawingml/2006/table">
            <a:tbl>
              <a:tblPr firstRow="1" bandRow="1">
                <a:tableStyleId>{5C22544A-7EE6-4342-B048-85BDC9FD1C3A}</a:tableStyleId>
              </a:tblPr>
              <a:tblGrid>
                <a:gridCol w="1371600"/>
                <a:gridCol w="1371600"/>
                <a:gridCol w="1371600"/>
                <a:gridCol w="1371600"/>
                <a:gridCol w="1371600"/>
              </a:tblGrid>
              <a:tr h="648072">
                <a:tc>
                  <a:txBody>
                    <a:bodyPr/>
                    <a:lstStyle/>
                    <a:p>
                      <a:pPr indent="127000" algn="ctr">
                        <a:lnSpc>
                          <a:spcPts val="2000"/>
                        </a:lnSpc>
                        <a:spcAft>
                          <a:spcPts val="0"/>
                        </a:spcAft>
                      </a:pPr>
                      <a:r>
                        <a:rPr lang="zh-CN" sz="2000" kern="100" dirty="0">
                          <a:effectLst/>
                          <a:latin typeface="Times New Roman" panose="02020603050405020304" pitchFamily="18" charset="0"/>
                          <a:ea typeface="宋体" panose="02010600030101010101" pitchFamily="2" charset="-122"/>
                        </a:rPr>
                        <a:t>模块位置</a:t>
                      </a:r>
                    </a:p>
                  </a:txBody>
                  <a:tcPr marL="68580" marR="68580" marT="0" marB="0" anchor="ctr"/>
                </a:tc>
                <a:tc>
                  <a:txBody>
                    <a:bodyPr/>
                    <a:lstStyle/>
                    <a:p>
                      <a:pPr indent="127000" algn="ctr">
                        <a:lnSpc>
                          <a:spcPts val="2000"/>
                        </a:lnSpc>
                        <a:spcAft>
                          <a:spcPts val="0"/>
                        </a:spcAft>
                      </a:pPr>
                      <a:r>
                        <a:rPr lang="zh-CN" sz="2000" kern="100" dirty="0">
                          <a:effectLst/>
                          <a:latin typeface="Times New Roman" panose="02020603050405020304" pitchFamily="18" charset="0"/>
                          <a:ea typeface="宋体" panose="02010600030101010101" pitchFamily="2" charset="-122"/>
                        </a:rPr>
                        <a:t>无</a:t>
                      </a:r>
                    </a:p>
                  </a:txBody>
                  <a:tcPr marL="68580" marR="68580" marT="0" marB="0" anchor="ctr"/>
                </a:tc>
                <a:tc>
                  <a:txBody>
                    <a:bodyPr/>
                    <a:lstStyle/>
                    <a:p>
                      <a:pPr indent="127000" algn="ctr">
                        <a:lnSpc>
                          <a:spcPts val="2000"/>
                        </a:lnSpc>
                        <a:spcAft>
                          <a:spcPts val="0"/>
                        </a:spcAft>
                      </a:pPr>
                      <a:r>
                        <a:rPr lang="zh-CN" sz="2000" kern="100" dirty="0">
                          <a:effectLst/>
                          <a:latin typeface="Times New Roman" panose="02020603050405020304" pitchFamily="18" charset="0"/>
                          <a:ea typeface="宋体" panose="02010600030101010101" pitchFamily="2" charset="-122"/>
                        </a:rPr>
                        <a:t>浅层</a:t>
                      </a:r>
                    </a:p>
                    <a:p>
                      <a:pPr indent="127000" algn="ctr">
                        <a:lnSpc>
                          <a:spcPts val="2000"/>
                        </a:lnSpc>
                        <a:spcAft>
                          <a:spcPts val="0"/>
                        </a:spcAft>
                      </a:pPr>
                      <a:r>
                        <a:rPr lang="zh-CN" sz="2000" kern="100" dirty="0">
                          <a:effectLst/>
                          <a:latin typeface="Times New Roman" panose="02020603050405020304" pitchFamily="18" charset="0"/>
                          <a:ea typeface="宋体" panose="02010600030101010101" pitchFamily="2" charset="-122"/>
                        </a:rPr>
                        <a:t>（第一层）</a:t>
                      </a:r>
                    </a:p>
                  </a:txBody>
                  <a:tcPr marL="68580" marR="68580" marT="0" marB="0" anchor="ctr"/>
                </a:tc>
                <a:tc>
                  <a:txBody>
                    <a:bodyPr/>
                    <a:lstStyle/>
                    <a:p>
                      <a:pPr indent="127000" algn="ctr">
                        <a:lnSpc>
                          <a:spcPts val="2000"/>
                        </a:lnSpc>
                        <a:spcAft>
                          <a:spcPts val="0"/>
                        </a:spcAft>
                      </a:pPr>
                      <a:r>
                        <a:rPr lang="zh-CN" sz="2000" kern="100" dirty="0">
                          <a:effectLst/>
                          <a:latin typeface="Times New Roman" panose="02020603050405020304" pitchFamily="18" charset="0"/>
                          <a:ea typeface="宋体" panose="02010600030101010101" pitchFamily="2" charset="-122"/>
                        </a:rPr>
                        <a:t>中层</a:t>
                      </a:r>
                    </a:p>
                    <a:p>
                      <a:pPr indent="127000" algn="ctr">
                        <a:lnSpc>
                          <a:spcPts val="2000"/>
                        </a:lnSpc>
                        <a:spcAft>
                          <a:spcPts val="0"/>
                        </a:spcAft>
                      </a:pPr>
                      <a:r>
                        <a:rPr lang="zh-CN" sz="2000" kern="100" dirty="0">
                          <a:effectLst/>
                          <a:latin typeface="Times New Roman" panose="02020603050405020304" pitchFamily="18" charset="0"/>
                          <a:ea typeface="宋体" panose="02010600030101010101" pitchFamily="2" charset="-122"/>
                        </a:rPr>
                        <a:t>（第二层）</a:t>
                      </a:r>
                    </a:p>
                  </a:txBody>
                  <a:tcPr marL="68580" marR="68580" marT="0" marB="0" anchor="ctr"/>
                </a:tc>
                <a:tc>
                  <a:txBody>
                    <a:bodyPr/>
                    <a:lstStyle/>
                    <a:p>
                      <a:pPr indent="127000" algn="ctr">
                        <a:lnSpc>
                          <a:spcPts val="2000"/>
                        </a:lnSpc>
                        <a:spcAft>
                          <a:spcPts val="0"/>
                        </a:spcAft>
                      </a:pPr>
                      <a:r>
                        <a:rPr lang="zh-CN" sz="2000" kern="100">
                          <a:effectLst/>
                          <a:latin typeface="Times New Roman" panose="02020603050405020304" pitchFamily="18" charset="0"/>
                          <a:ea typeface="宋体" panose="02010600030101010101" pitchFamily="2" charset="-122"/>
                        </a:rPr>
                        <a:t>深层</a:t>
                      </a:r>
                    </a:p>
                    <a:p>
                      <a:pPr indent="127000" algn="ctr">
                        <a:lnSpc>
                          <a:spcPts val="2000"/>
                        </a:lnSpc>
                        <a:spcAft>
                          <a:spcPts val="0"/>
                        </a:spcAft>
                      </a:pPr>
                      <a:r>
                        <a:rPr lang="zh-CN" sz="2000" kern="100">
                          <a:effectLst/>
                          <a:latin typeface="Times New Roman" panose="02020603050405020304" pitchFamily="18" charset="0"/>
                          <a:ea typeface="宋体" panose="02010600030101010101" pitchFamily="2" charset="-122"/>
                        </a:rPr>
                        <a:t>（第三层）</a:t>
                      </a:r>
                    </a:p>
                  </a:txBody>
                  <a:tcPr marL="68580" marR="68580" marT="0" marB="0" anchor="ctr"/>
                </a:tc>
              </a:tr>
              <a:tr h="576064">
                <a:tc>
                  <a:txBody>
                    <a:bodyPr/>
                    <a:lstStyle/>
                    <a:p>
                      <a:pPr indent="127000" algn="ctr">
                        <a:lnSpc>
                          <a:spcPts val="2000"/>
                        </a:lnSpc>
                        <a:spcAft>
                          <a:spcPts val="0"/>
                        </a:spcAft>
                      </a:pPr>
                      <a:r>
                        <a:rPr lang="zh-CN" sz="2000" kern="100">
                          <a:effectLst/>
                          <a:latin typeface="Times New Roman" panose="02020603050405020304" pitchFamily="18" charset="0"/>
                          <a:ea typeface="宋体" panose="02010600030101010101" pitchFamily="2" charset="-122"/>
                        </a:rPr>
                        <a:t>识别准确率</a:t>
                      </a:r>
                      <a:r>
                        <a:rPr lang="en-US" sz="2000" kern="100">
                          <a:effectLst/>
                          <a:latin typeface="Times New Roman" panose="02020603050405020304" pitchFamily="18" charset="0"/>
                          <a:ea typeface="宋体" panose="02010600030101010101" pitchFamily="2" charset="-122"/>
                        </a:rPr>
                        <a:t>/%</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000"/>
                        </a:lnSpc>
                        <a:spcAft>
                          <a:spcPts val="0"/>
                        </a:spcAft>
                      </a:pPr>
                      <a:r>
                        <a:rPr lang="en-US" sz="2000" kern="100" dirty="0">
                          <a:effectLst/>
                          <a:latin typeface="Times New Roman" panose="02020603050405020304" pitchFamily="18" charset="0"/>
                          <a:ea typeface="宋体" panose="02010600030101010101" pitchFamily="2" charset="-122"/>
                        </a:rPr>
                        <a:t>77.22</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000"/>
                        </a:lnSpc>
                        <a:spcAft>
                          <a:spcPts val="0"/>
                        </a:spcAft>
                      </a:pPr>
                      <a:r>
                        <a:rPr lang="en-US" sz="2000" kern="100" dirty="0">
                          <a:effectLst/>
                          <a:latin typeface="Times New Roman" panose="02020603050405020304" pitchFamily="18" charset="0"/>
                          <a:ea typeface="宋体" panose="02010600030101010101" pitchFamily="2" charset="-122"/>
                        </a:rPr>
                        <a:t>85.40</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000"/>
                        </a:lnSpc>
                        <a:spcAft>
                          <a:spcPts val="0"/>
                        </a:spcAft>
                      </a:pPr>
                      <a:r>
                        <a:rPr lang="en-US" sz="2000" kern="100" dirty="0">
                          <a:effectLst/>
                          <a:latin typeface="Times New Roman" panose="02020603050405020304" pitchFamily="18" charset="0"/>
                          <a:ea typeface="宋体" panose="02010600030101010101" pitchFamily="2" charset="-122"/>
                        </a:rPr>
                        <a:t>87.24</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000"/>
                        </a:lnSpc>
                        <a:spcAft>
                          <a:spcPts val="0"/>
                        </a:spcAft>
                      </a:pPr>
                      <a:r>
                        <a:rPr lang="en-US" sz="2000" b="1" kern="100" dirty="0">
                          <a:effectLst/>
                          <a:latin typeface="Times New Roman" panose="02020603050405020304" pitchFamily="18" charset="0"/>
                          <a:ea typeface="宋体" panose="02010600030101010101" pitchFamily="2" charset="-122"/>
                        </a:rPr>
                        <a:t>90.38</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tr>
            </a:tbl>
          </a:graphicData>
        </a:graphic>
      </p:graphicFrame>
      <p:sp>
        <p:nvSpPr>
          <p:cNvPr id="5" name="圆角矩形 6147"/>
          <p:cNvSpPr>
            <a:spLocks noChangeArrowheads="1"/>
          </p:cNvSpPr>
          <p:nvPr/>
        </p:nvSpPr>
        <p:spPr bwMode="auto">
          <a:xfrm>
            <a:off x="327920" y="836712"/>
            <a:ext cx="8516240" cy="1440160"/>
          </a:xfrm>
          <a:prstGeom prst="roundRect">
            <a:avLst>
              <a:gd name="adj" fmla="val 11505"/>
            </a:avLst>
          </a:prstGeom>
          <a:noFill/>
          <a:ln>
            <a:noFill/>
          </a:ln>
          <a:extLst/>
        </p:spPr>
        <p:style>
          <a:lnRef idx="2">
            <a:schemeClr val="dk1"/>
          </a:lnRef>
          <a:fillRef idx="1">
            <a:schemeClr val="lt1"/>
          </a:fillRef>
          <a:effectRef idx="0">
            <a:schemeClr val="dk1"/>
          </a:effectRef>
          <a:fontRef idx="minor">
            <a:schemeClr val="dk1"/>
          </a:fontRef>
        </p:style>
        <p:txBody>
          <a:bodyPr/>
          <a:lstStyle>
            <a:lvl1pPr>
              <a:lnSpc>
                <a:spcPct val="110000"/>
              </a:lnSpc>
              <a:spcBef>
                <a:spcPct val="20000"/>
              </a:spcBef>
              <a:buSzPct val="120000"/>
              <a:buBlip>
                <a:blip r:embed="rId2"/>
              </a:buBlip>
              <a:defRPr sz="2800">
                <a:solidFill>
                  <a:srgbClr val="133984"/>
                </a:solidFill>
                <a:latin typeface="Arial" charset="0"/>
                <a:ea typeface="黑体" charset="0"/>
              </a:defRPr>
            </a:lvl1pPr>
            <a:lvl2pPr marL="742950" indent="-285750">
              <a:lnSpc>
                <a:spcPct val="110000"/>
              </a:lnSpc>
              <a:spcBef>
                <a:spcPct val="20000"/>
              </a:spcBef>
              <a:buClr>
                <a:srgbClr val="000066"/>
              </a:buClr>
              <a:buChar char="•"/>
              <a:defRPr sz="2400">
                <a:solidFill>
                  <a:srgbClr val="133984"/>
                </a:solidFill>
                <a:latin typeface="Arial" charset="0"/>
                <a:ea typeface="黑体" charset="0"/>
              </a:defRPr>
            </a:lvl2pPr>
            <a:lvl3pPr marL="1143000" indent="-228600">
              <a:spcBef>
                <a:spcPct val="20000"/>
              </a:spcBef>
              <a:buChar char="•"/>
              <a:defRPr sz="2400">
                <a:solidFill>
                  <a:schemeClr val="tx1"/>
                </a:solidFill>
                <a:latin typeface="Arial" charset="0"/>
                <a:ea typeface="黑体" charset="0"/>
              </a:defRPr>
            </a:lvl3pPr>
            <a:lvl4pPr marL="1600200" indent="-228600">
              <a:spcBef>
                <a:spcPct val="20000"/>
              </a:spcBef>
              <a:buChar char="–"/>
              <a:defRPr sz="2000">
                <a:solidFill>
                  <a:schemeClr val="tx1"/>
                </a:solidFill>
                <a:latin typeface="Arial" charset="0"/>
                <a:ea typeface="黑体" charset="0"/>
              </a:defRPr>
            </a:lvl4pPr>
            <a:lvl5pPr marL="2057400" indent="-228600">
              <a:spcBef>
                <a:spcPct val="20000"/>
              </a:spcBef>
              <a:buChar char="»"/>
              <a:defRPr sz="2000">
                <a:solidFill>
                  <a:schemeClr val="tx1"/>
                </a:solidFill>
                <a:latin typeface="Arial" charset="0"/>
                <a:ea typeface="黑体" charset="0"/>
              </a:defRPr>
            </a:lvl5pPr>
            <a:lvl6pPr marL="2514600" indent="-228600" eaLnBrk="0" fontAlgn="base" hangingPunct="0">
              <a:spcBef>
                <a:spcPct val="20000"/>
              </a:spcBef>
              <a:spcAft>
                <a:spcPct val="0"/>
              </a:spcAft>
              <a:buChar char="»"/>
              <a:defRPr sz="2000">
                <a:solidFill>
                  <a:schemeClr val="tx1"/>
                </a:solidFill>
                <a:latin typeface="Arial" charset="0"/>
                <a:ea typeface="黑体" charset="0"/>
              </a:defRPr>
            </a:lvl6pPr>
            <a:lvl7pPr marL="2971800" indent="-228600" eaLnBrk="0" fontAlgn="base" hangingPunct="0">
              <a:spcBef>
                <a:spcPct val="20000"/>
              </a:spcBef>
              <a:spcAft>
                <a:spcPct val="0"/>
              </a:spcAft>
              <a:buChar char="»"/>
              <a:defRPr sz="2000">
                <a:solidFill>
                  <a:schemeClr val="tx1"/>
                </a:solidFill>
                <a:latin typeface="Arial" charset="0"/>
                <a:ea typeface="黑体" charset="0"/>
              </a:defRPr>
            </a:lvl7pPr>
            <a:lvl8pPr marL="3429000" indent="-228600" eaLnBrk="0" fontAlgn="base" hangingPunct="0">
              <a:spcBef>
                <a:spcPct val="20000"/>
              </a:spcBef>
              <a:spcAft>
                <a:spcPct val="0"/>
              </a:spcAft>
              <a:buChar char="»"/>
              <a:defRPr sz="2000">
                <a:solidFill>
                  <a:schemeClr val="tx1"/>
                </a:solidFill>
                <a:latin typeface="Arial" charset="0"/>
                <a:ea typeface="黑体" charset="0"/>
              </a:defRPr>
            </a:lvl8pPr>
            <a:lvl9pPr marL="3886200" indent="-228600" eaLnBrk="0" fontAlgn="base" hangingPunct="0">
              <a:spcBef>
                <a:spcPct val="20000"/>
              </a:spcBef>
              <a:spcAft>
                <a:spcPct val="0"/>
              </a:spcAft>
              <a:buChar char="»"/>
              <a:defRPr sz="2000">
                <a:solidFill>
                  <a:schemeClr val="tx1"/>
                </a:solidFill>
                <a:latin typeface="Arial" charset="0"/>
                <a:ea typeface="黑体" charset="0"/>
              </a:defRPr>
            </a:lvl9pPr>
          </a:lstStyle>
          <a:p>
            <a:pPr marL="457200" indent="-457200" eaLnBrk="1" hangingPunct="1">
              <a:lnSpc>
                <a:spcPct val="150000"/>
              </a:lnSpc>
              <a:spcBef>
                <a:spcPct val="0"/>
              </a:spcBef>
              <a:buSzTx/>
              <a:buFont typeface="Wingdings" charset="2"/>
              <a:buChar char="Ø"/>
            </a:pPr>
            <a:r>
              <a:rPr lang="zh-CN" altLang="en-US" sz="2400" dirty="0"/>
              <a:t>样本时长选定实验</a:t>
            </a:r>
            <a:endParaRPr lang="en-US" altLang="zh-CN" sz="2400" dirty="0"/>
          </a:p>
          <a:p>
            <a:pPr marL="1200150" lvl="1" indent="-457200" eaLnBrk="1" hangingPunct="1">
              <a:lnSpc>
                <a:spcPct val="150000"/>
              </a:lnSpc>
              <a:spcBef>
                <a:spcPct val="0"/>
              </a:spcBef>
              <a:buFont typeface="Wingdings" charset="2"/>
              <a:buChar char="Ø"/>
            </a:pPr>
            <a:r>
              <a:rPr lang="zh-CN" altLang="en-US" sz="2000" dirty="0"/>
              <a:t>单个样本需要保证至少含有一个完整的心拍，保证能获取到用户的心拍特征；</a:t>
            </a:r>
            <a:endParaRPr lang="en-US" altLang="zh-CN" sz="2000" dirty="0"/>
          </a:p>
          <a:p>
            <a:pPr marL="1200150" lvl="1" indent="-457200" eaLnBrk="1" hangingPunct="1">
              <a:lnSpc>
                <a:spcPct val="150000"/>
              </a:lnSpc>
              <a:spcBef>
                <a:spcPct val="0"/>
              </a:spcBef>
              <a:buFont typeface="Wingdings" charset="2"/>
              <a:buChar char="Ø"/>
            </a:pPr>
            <a:r>
              <a:rPr lang="zh-CN" altLang="en-US" sz="2000" dirty="0"/>
              <a:t>当时长为</a:t>
            </a:r>
            <a:r>
              <a:rPr lang="en-US" altLang="zh-CN" sz="2000" dirty="0"/>
              <a:t>2s</a:t>
            </a:r>
            <a:r>
              <a:rPr lang="zh-CN" altLang="en-US" sz="2000" dirty="0"/>
              <a:t>时，识别率最高，用户的等待时间也最短；</a:t>
            </a:r>
            <a:endParaRPr lang="en-US" altLang="zh-CN" sz="2000" dirty="0"/>
          </a:p>
        </p:txBody>
      </p:sp>
      <p:graphicFrame>
        <p:nvGraphicFramePr>
          <p:cNvPr id="6" name="表格 5"/>
          <p:cNvGraphicFramePr>
            <a:graphicFrameLocks noGrp="1"/>
          </p:cNvGraphicFramePr>
          <p:nvPr>
            <p:extLst>
              <p:ext uri="{D42A27DB-BD31-4B8C-83A1-F6EECF244321}">
                <p14:modId xmlns:p14="http://schemas.microsoft.com/office/powerpoint/2010/main" val="2962589243"/>
              </p:ext>
            </p:extLst>
          </p:nvPr>
        </p:nvGraphicFramePr>
        <p:xfrm>
          <a:off x="1519199" y="2981544"/>
          <a:ext cx="6858000" cy="1152000"/>
        </p:xfrm>
        <a:graphic>
          <a:graphicData uri="http://schemas.openxmlformats.org/drawingml/2006/table">
            <a:tbl>
              <a:tblPr firstRow="1" bandRow="1">
                <a:tableStyleId>{5C22544A-7EE6-4342-B048-85BDC9FD1C3A}</a:tableStyleId>
              </a:tblPr>
              <a:tblGrid>
                <a:gridCol w="1371600"/>
                <a:gridCol w="1371600"/>
                <a:gridCol w="1371600"/>
                <a:gridCol w="1371600"/>
                <a:gridCol w="1371600"/>
              </a:tblGrid>
              <a:tr h="576000">
                <a:tc>
                  <a:txBody>
                    <a:bodyPr/>
                    <a:lstStyle/>
                    <a:p>
                      <a:pPr indent="127000" algn="ctr">
                        <a:lnSpc>
                          <a:spcPts val="2000"/>
                        </a:lnSpc>
                        <a:spcAft>
                          <a:spcPts val="0"/>
                        </a:spcAft>
                      </a:pPr>
                      <a:r>
                        <a:rPr lang="zh-CN" sz="2000" kern="100" dirty="0">
                          <a:effectLst/>
                          <a:latin typeface="Times New Roman" panose="02020603050405020304" pitchFamily="18" charset="0"/>
                          <a:ea typeface="宋体" panose="02010600030101010101" pitchFamily="2" charset="-122"/>
                        </a:rPr>
                        <a:t>样本时长</a:t>
                      </a:r>
                      <a:r>
                        <a:rPr lang="en-US" sz="2000" kern="100" dirty="0">
                          <a:effectLst/>
                          <a:latin typeface="Times New Roman" panose="02020603050405020304" pitchFamily="18" charset="0"/>
                          <a:ea typeface="宋体" panose="02010600030101010101" pitchFamily="2" charset="-122"/>
                        </a:rPr>
                        <a:t>/s</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000"/>
                        </a:lnSpc>
                        <a:spcAft>
                          <a:spcPts val="0"/>
                        </a:spcAft>
                      </a:pPr>
                      <a:r>
                        <a:rPr lang="en-US" sz="2000" kern="100">
                          <a:effectLst/>
                          <a:latin typeface="Times New Roman" panose="02020603050405020304" pitchFamily="18" charset="0"/>
                          <a:ea typeface="宋体" panose="02010600030101010101" pitchFamily="2" charset="-122"/>
                        </a:rPr>
                        <a:t>2</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000"/>
                        </a:lnSpc>
                        <a:spcAft>
                          <a:spcPts val="0"/>
                        </a:spcAft>
                      </a:pPr>
                      <a:r>
                        <a:rPr lang="en-US" sz="2000" kern="100" dirty="0">
                          <a:effectLst/>
                          <a:latin typeface="Times New Roman" panose="02020603050405020304" pitchFamily="18" charset="0"/>
                          <a:ea typeface="宋体" panose="02010600030101010101" pitchFamily="2" charset="-122"/>
                        </a:rPr>
                        <a:t>4</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000"/>
                        </a:lnSpc>
                        <a:spcAft>
                          <a:spcPts val="0"/>
                        </a:spcAft>
                      </a:pPr>
                      <a:r>
                        <a:rPr lang="en-US" sz="2000" kern="100">
                          <a:effectLst/>
                          <a:latin typeface="Times New Roman" panose="02020603050405020304" pitchFamily="18" charset="0"/>
                          <a:ea typeface="宋体" panose="02010600030101010101" pitchFamily="2" charset="-122"/>
                        </a:rPr>
                        <a:t>6</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000"/>
                        </a:lnSpc>
                        <a:spcAft>
                          <a:spcPts val="0"/>
                        </a:spcAft>
                      </a:pPr>
                      <a:r>
                        <a:rPr lang="en-US" sz="2000" kern="100">
                          <a:effectLst/>
                          <a:latin typeface="Times New Roman" panose="02020603050405020304" pitchFamily="18" charset="0"/>
                          <a:ea typeface="宋体" panose="02010600030101010101" pitchFamily="2" charset="-122"/>
                        </a:rPr>
                        <a:t>8</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r>
              <a:tr h="576000">
                <a:tc>
                  <a:txBody>
                    <a:bodyPr/>
                    <a:lstStyle/>
                    <a:p>
                      <a:pPr indent="127000" algn="ctr">
                        <a:lnSpc>
                          <a:spcPts val="2000"/>
                        </a:lnSpc>
                        <a:spcAft>
                          <a:spcPts val="0"/>
                        </a:spcAft>
                      </a:pPr>
                      <a:r>
                        <a:rPr lang="zh-CN" sz="2000" kern="100">
                          <a:effectLst/>
                          <a:latin typeface="Times New Roman" panose="02020603050405020304" pitchFamily="18" charset="0"/>
                          <a:ea typeface="宋体" panose="02010600030101010101" pitchFamily="2" charset="-122"/>
                        </a:rPr>
                        <a:t>识别准确率</a:t>
                      </a:r>
                      <a:r>
                        <a:rPr lang="en-US" sz="2000" kern="100">
                          <a:effectLst/>
                          <a:latin typeface="Times New Roman" panose="02020603050405020304" pitchFamily="18" charset="0"/>
                          <a:ea typeface="宋体" panose="02010600030101010101" pitchFamily="2" charset="-122"/>
                        </a:rPr>
                        <a:t>/%</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000"/>
                        </a:lnSpc>
                        <a:spcAft>
                          <a:spcPts val="0"/>
                        </a:spcAft>
                      </a:pPr>
                      <a:r>
                        <a:rPr lang="en-US" sz="2000" b="1" kern="100">
                          <a:effectLst/>
                          <a:latin typeface="Times New Roman" panose="02020603050405020304" pitchFamily="18" charset="0"/>
                          <a:ea typeface="宋体" panose="02010600030101010101" pitchFamily="2" charset="-122"/>
                        </a:rPr>
                        <a:t>88.98</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000"/>
                        </a:lnSpc>
                        <a:spcAft>
                          <a:spcPts val="0"/>
                        </a:spcAft>
                      </a:pPr>
                      <a:r>
                        <a:rPr lang="en-US" sz="2000" kern="100">
                          <a:effectLst/>
                          <a:latin typeface="Times New Roman" panose="02020603050405020304" pitchFamily="18" charset="0"/>
                          <a:ea typeface="宋体" panose="02010600030101010101" pitchFamily="2" charset="-122"/>
                        </a:rPr>
                        <a:t>86.17</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000"/>
                        </a:lnSpc>
                        <a:spcAft>
                          <a:spcPts val="0"/>
                        </a:spcAft>
                      </a:pPr>
                      <a:r>
                        <a:rPr lang="en-US" sz="2000" kern="100" dirty="0">
                          <a:effectLst/>
                          <a:latin typeface="Times New Roman" panose="02020603050405020304" pitchFamily="18" charset="0"/>
                          <a:ea typeface="宋体" panose="02010600030101010101" pitchFamily="2" charset="-122"/>
                        </a:rPr>
                        <a:t>82.81</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000"/>
                        </a:lnSpc>
                        <a:spcAft>
                          <a:spcPts val="0"/>
                        </a:spcAft>
                      </a:pPr>
                      <a:r>
                        <a:rPr lang="en-US" sz="2000" kern="100" dirty="0">
                          <a:effectLst/>
                          <a:latin typeface="Times New Roman" panose="02020603050405020304" pitchFamily="18" charset="0"/>
                          <a:ea typeface="宋体" panose="02010600030101010101" pitchFamily="2" charset="-122"/>
                        </a:rPr>
                        <a:t>81.51</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tr>
            </a:tbl>
          </a:graphicData>
        </a:graphic>
      </p:graphicFrame>
    </p:spTree>
    <p:extLst>
      <p:ext uri="{BB962C8B-B14F-4D97-AF65-F5344CB8AC3E}">
        <p14:creationId xmlns:p14="http://schemas.microsoft.com/office/powerpoint/2010/main" val="1233700739"/>
      </p:ext>
    </p:extLst>
  </p:cSld>
  <p:clrMapOvr>
    <a:masterClrMapping/>
  </p:clrMapOvr>
  <mc:AlternateContent xmlns:mc="http://schemas.openxmlformats.org/markup-compatibility/2006" xmlns:p14="http://schemas.microsoft.com/office/powerpoint/2010/main">
    <mc:Choice Requires="p14">
      <p:transition spd="slow" p14:dur="2000" advTm="38772"/>
    </mc:Choice>
    <mc:Fallback xmlns="">
      <p:transition spd="slow" advTm="38772"/>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标题 7169"/>
          <p:cNvSpPr>
            <a:spLocks noGrp="1" noChangeArrowheads="1"/>
          </p:cNvSpPr>
          <p:nvPr/>
        </p:nvSpPr>
        <p:spPr bwMode="auto">
          <a:xfrm>
            <a:off x="2276477" y="274640"/>
            <a:ext cx="5343445"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54000" anchorCtr="1"/>
          <a:lstStyle>
            <a:lvl1pPr>
              <a:lnSpc>
                <a:spcPct val="110000"/>
              </a:lnSpc>
              <a:spcBef>
                <a:spcPct val="20000"/>
              </a:spcBef>
              <a:buSzPct val="120000"/>
              <a:buBlip>
                <a:blip r:embed="rId2"/>
              </a:buBlip>
              <a:defRPr sz="2800">
                <a:solidFill>
                  <a:srgbClr val="133984"/>
                </a:solidFill>
                <a:latin typeface="Arial" charset="0"/>
                <a:ea typeface="黑体" charset="0"/>
              </a:defRPr>
            </a:lvl1pPr>
            <a:lvl2pPr marL="742950" indent="-285750">
              <a:lnSpc>
                <a:spcPct val="110000"/>
              </a:lnSpc>
              <a:spcBef>
                <a:spcPct val="20000"/>
              </a:spcBef>
              <a:buClr>
                <a:srgbClr val="000066"/>
              </a:buClr>
              <a:buChar char="•"/>
              <a:defRPr sz="2400">
                <a:solidFill>
                  <a:srgbClr val="133984"/>
                </a:solidFill>
                <a:latin typeface="Arial" charset="0"/>
                <a:ea typeface="黑体" charset="0"/>
              </a:defRPr>
            </a:lvl2pPr>
            <a:lvl3pPr marL="1143000" indent="-228600">
              <a:spcBef>
                <a:spcPct val="20000"/>
              </a:spcBef>
              <a:buChar char="•"/>
              <a:defRPr sz="2400">
                <a:solidFill>
                  <a:schemeClr val="tx1"/>
                </a:solidFill>
                <a:latin typeface="Arial" charset="0"/>
                <a:ea typeface="黑体" charset="0"/>
              </a:defRPr>
            </a:lvl3pPr>
            <a:lvl4pPr marL="1600200" indent="-228600">
              <a:spcBef>
                <a:spcPct val="20000"/>
              </a:spcBef>
              <a:buChar char="–"/>
              <a:defRPr sz="2000">
                <a:solidFill>
                  <a:schemeClr val="tx1"/>
                </a:solidFill>
                <a:latin typeface="Arial" charset="0"/>
                <a:ea typeface="黑体" charset="0"/>
              </a:defRPr>
            </a:lvl4pPr>
            <a:lvl5pPr marL="2057400" indent="-228600">
              <a:spcBef>
                <a:spcPct val="20000"/>
              </a:spcBef>
              <a:buChar char="»"/>
              <a:defRPr sz="2000">
                <a:solidFill>
                  <a:schemeClr val="tx1"/>
                </a:solidFill>
                <a:latin typeface="Arial" charset="0"/>
                <a:ea typeface="黑体" charset="0"/>
              </a:defRPr>
            </a:lvl5pPr>
            <a:lvl6pPr marL="2514600" indent="-228600" eaLnBrk="0" fontAlgn="base" hangingPunct="0">
              <a:spcBef>
                <a:spcPct val="20000"/>
              </a:spcBef>
              <a:spcAft>
                <a:spcPct val="0"/>
              </a:spcAft>
              <a:buChar char="»"/>
              <a:defRPr sz="2000">
                <a:solidFill>
                  <a:schemeClr val="tx1"/>
                </a:solidFill>
                <a:latin typeface="Arial" charset="0"/>
                <a:ea typeface="黑体" charset="0"/>
              </a:defRPr>
            </a:lvl6pPr>
            <a:lvl7pPr marL="2971800" indent="-228600" eaLnBrk="0" fontAlgn="base" hangingPunct="0">
              <a:spcBef>
                <a:spcPct val="20000"/>
              </a:spcBef>
              <a:spcAft>
                <a:spcPct val="0"/>
              </a:spcAft>
              <a:buChar char="»"/>
              <a:defRPr sz="2000">
                <a:solidFill>
                  <a:schemeClr val="tx1"/>
                </a:solidFill>
                <a:latin typeface="Arial" charset="0"/>
                <a:ea typeface="黑体" charset="0"/>
              </a:defRPr>
            </a:lvl7pPr>
            <a:lvl8pPr marL="3429000" indent="-228600" eaLnBrk="0" fontAlgn="base" hangingPunct="0">
              <a:spcBef>
                <a:spcPct val="20000"/>
              </a:spcBef>
              <a:spcAft>
                <a:spcPct val="0"/>
              </a:spcAft>
              <a:buChar char="»"/>
              <a:defRPr sz="2000">
                <a:solidFill>
                  <a:schemeClr val="tx1"/>
                </a:solidFill>
                <a:latin typeface="Arial" charset="0"/>
                <a:ea typeface="黑体" charset="0"/>
              </a:defRPr>
            </a:lvl8pPr>
            <a:lvl9pPr marL="3886200" indent="-228600" eaLnBrk="0" fontAlgn="base" hangingPunct="0">
              <a:spcBef>
                <a:spcPct val="20000"/>
              </a:spcBef>
              <a:spcAft>
                <a:spcPct val="0"/>
              </a:spcAft>
              <a:buChar char="»"/>
              <a:defRPr sz="2000">
                <a:solidFill>
                  <a:schemeClr val="tx1"/>
                </a:solidFill>
                <a:latin typeface="Arial" charset="0"/>
                <a:ea typeface="黑体" charset="0"/>
              </a:defRPr>
            </a:lvl9pPr>
          </a:lstStyle>
          <a:p>
            <a:pPr eaLnBrk="1" hangingPunct="1">
              <a:lnSpc>
                <a:spcPct val="100000"/>
              </a:lnSpc>
              <a:spcBef>
                <a:spcPct val="0"/>
              </a:spcBef>
              <a:buSzTx/>
              <a:buFontTx/>
              <a:buNone/>
            </a:pPr>
            <a:r>
              <a:rPr lang="zh-CN" altLang="en-US" b="1" dirty="0" smtClean="0">
                <a:solidFill>
                  <a:srgbClr val="006196"/>
                </a:solidFill>
                <a:latin typeface="微软雅黑" charset="0"/>
                <a:ea typeface="微软雅黑" charset="0"/>
                <a:sym typeface="黑体" charset="0"/>
              </a:rPr>
              <a:t>心电图个体识别</a:t>
            </a:r>
            <a:endParaRPr lang="zh-CN" altLang="en-US" b="1" dirty="0">
              <a:solidFill>
                <a:srgbClr val="006196"/>
              </a:solidFill>
              <a:latin typeface="微软雅黑" charset="0"/>
              <a:ea typeface="微软雅黑" charset="0"/>
              <a:sym typeface="黑体" charset="0"/>
            </a:endParaRPr>
          </a:p>
        </p:txBody>
      </p:sp>
      <p:sp>
        <p:nvSpPr>
          <p:cNvPr id="4" name="圆角矩形 6147"/>
          <p:cNvSpPr>
            <a:spLocks noChangeArrowheads="1"/>
          </p:cNvSpPr>
          <p:nvPr/>
        </p:nvSpPr>
        <p:spPr bwMode="auto">
          <a:xfrm>
            <a:off x="376240" y="1298577"/>
            <a:ext cx="8614901" cy="4803775"/>
          </a:xfrm>
          <a:prstGeom prst="roundRect">
            <a:avLst>
              <a:gd name="adj" fmla="val 11505"/>
            </a:avLst>
          </a:prstGeom>
          <a:noFill/>
          <a:ln>
            <a:noFill/>
          </a:ln>
          <a:extLst/>
        </p:spPr>
        <p:style>
          <a:lnRef idx="2">
            <a:schemeClr val="dk1"/>
          </a:lnRef>
          <a:fillRef idx="1">
            <a:schemeClr val="lt1"/>
          </a:fillRef>
          <a:effectRef idx="0">
            <a:schemeClr val="dk1"/>
          </a:effectRef>
          <a:fontRef idx="minor">
            <a:schemeClr val="dk1"/>
          </a:fontRef>
        </p:style>
        <p:txBody>
          <a:bodyPr/>
          <a:lstStyle>
            <a:lvl1pPr>
              <a:lnSpc>
                <a:spcPct val="110000"/>
              </a:lnSpc>
              <a:spcBef>
                <a:spcPct val="20000"/>
              </a:spcBef>
              <a:buSzPct val="120000"/>
              <a:buBlip>
                <a:blip r:embed="rId2"/>
              </a:buBlip>
              <a:defRPr sz="2800">
                <a:solidFill>
                  <a:srgbClr val="133984"/>
                </a:solidFill>
                <a:latin typeface="Arial" charset="0"/>
                <a:ea typeface="黑体" charset="0"/>
              </a:defRPr>
            </a:lvl1pPr>
            <a:lvl2pPr marL="742950" indent="-285750">
              <a:lnSpc>
                <a:spcPct val="110000"/>
              </a:lnSpc>
              <a:spcBef>
                <a:spcPct val="20000"/>
              </a:spcBef>
              <a:buClr>
                <a:srgbClr val="000066"/>
              </a:buClr>
              <a:buChar char="•"/>
              <a:defRPr sz="2400">
                <a:solidFill>
                  <a:srgbClr val="133984"/>
                </a:solidFill>
                <a:latin typeface="Arial" charset="0"/>
                <a:ea typeface="黑体" charset="0"/>
              </a:defRPr>
            </a:lvl2pPr>
            <a:lvl3pPr marL="1143000" indent="-228600">
              <a:spcBef>
                <a:spcPct val="20000"/>
              </a:spcBef>
              <a:buChar char="•"/>
              <a:defRPr sz="2400">
                <a:solidFill>
                  <a:schemeClr val="tx1"/>
                </a:solidFill>
                <a:latin typeface="Arial" charset="0"/>
                <a:ea typeface="黑体" charset="0"/>
              </a:defRPr>
            </a:lvl3pPr>
            <a:lvl4pPr marL="1600200" indent="-228600">
              <a:spcBef>
                <a:spcPct val="20000"/>
              </a:spcBef>
              <a:buChar char="–"/>
              <a:defRPr sz="2000">
                <a:solidFill>
                  <a:schemeClr val="tx1"/>
                </a:solidFill>
                <a:latin typeface="Arial" charset="0"/>
                <a:ea typeface="黑体" charset="0"/>
              </a:defRPr>
            </a:lvl4pPr>
            <a:lvl5pPr marL="2057400" indent="-228600">
              <a:spcBef>
                <a:spcPct val="20000"/>
              </a:spcBef>
              <a:buChar char="»"/>
              <a:defRPr sz="2000">
                <a:solidFill>
                  <a:schemeClr val="tx1"/>
                </a:solidFill>
                <a:latin typeface="Arial" charset="0"/>
                <a:ea typeface="黑体" charset="0"/>
              </a:defRPr>
            </a:lvl5pPr>
            <a:lvl6pPr marL="2514600" indent="-228600" eaLnBrk="0" fontAlgn="base" hangingPunct="0">
              <a:spcBef>
                <a:spcPct val="20000"/>
              </a:spcBef>
              <a:spcAft>
                <a:spcPct val="0"/>
              </a:spcAft>
              <a:buChar char="»"/>
              <a:defRPr sz="2000">
                <a:solidFill>
                  <a:schemeClr val="tx1"/>
                </a:solidFill>
                <a:latin typeface="Arial" charset="0"/>
                <a:ea typeface="黑体" charset="0"/>
              </a:defRPr>
            </a:lvl6pPr>
            <a:lvl7pPr marL="2971800" indent="-228600" eaLnBrk="0" fontAlgn="base" hangingPunct="0">
              <a:spcBef>
                <a:spcPct val="20000"/>
              </a:spcBef>
              <a:spcAft>
                <a:spcPct val="0"/>
              </a:spcAft>
              <a:buChar char="»"/>
              <a:defRPr sz="2000">
                <a:solidFill>
                  <a:schemeClr val="tx1"/>
                </a:solidFill>
                <a:latin typeface="Arial" charset="0"/>
                <a:ea typeface="黑体" charset="0"/>
              </a:defRPr>
            </a:lvl7pPr>
            <a:lvl8pPr marL="3429000" indent="-228600" eaLnBrk="0" fontAlgn="base" hangingPunct="0">
              <a:spcBef>
                <a:spcPct val="20000"/>
              </a:spcBef>
              <a:spcAft>
                <a:spcPct val="0"/>
              </a:spcAft>
              <a:buChar char="»"/>
              <a:defRPr sz="2000">
                <a:solidFill>
                  <a:schemeClr val="tx1"/>
                </a:solidFill>
                <a:latin typeface="Arial" charset="0"/>
                <a:ea typeface="黑体" charset="0"/>
              </a:defRPr>
            </a:lvl8pPr>
            <a:lvl9pPr marL="3886200" indent="-228600" eaLnBrk="0" fontAlgn="base" hangingPunct="0">
              <a:spcBef>
                <a:spcPct val="20000"/>
              </a:spcBef>
              <a:spcAft>
                <a:spcPct val="0"/>
              </a:spcAft>
              <a:buChar char="»"/>
              <a:defRPr sz="2000">
                <a:solidFill>
                  <a:schemeClr val="tx1"/>
                </a:solidFill>
                <a:latin typeface="Arial" charset="0"/>
                <a:ea typeface="黑体" charset="0"/>
              </a:defRPr>
            </a:lvl9pPr>
          </a:lstStyle>
          <a:p>
            <a:pPr marL="457200" indent="-457200" eaLnBrk="1" hangingPunct="1">
              <a:lnSpc>
                <a:spcPct val="150000"/>
              </a:lnSpc>
              <a:spcBef>
                <a:spcPct val="0"/>
              </a:spcBef>
              <a:buSzTx/>
              <a:buFont typeface="Wingdings" charset="2"/>
              <a:buChar char="Ø"/>
            </a:pPr>
            <a:r>
              <a:rPr lang="zh-CN" altLang="en-US" sz="2400" dirty="0"/>
              <a:t>对</a:t>
            </a:r>
            <a:r>
              <a:rPr lang="zh-CN" altLang="en-US" sz="2400" dirty="0" smtClean="0"/>
              <a:t>个体数的敏感度</a:t>
            </a:r>
            <a:endParaRPr lang="en-US" altLang="zh-CN" sz="2400" dirty="0" smtClean="0"/>
          </a:p>
          <a:p>
            <a:pPr marL="1200150" lvl="1" indent="-457200" eaLnBrk="1" hangingPunct="1">
              <a:lnSpc>
                <a:spcPct val="150000"/>
              </a:lnSpc>
              <a:spcBef>
                <a:spcPct val="0"/>
              </a:spcBef>
              <a:buFont typeface="Wingdings" charset="2"/>
              <a:buChar char="Ø"/>
            </a:pPr>
            <a:r>
              <a:rPr lang="zh-CN" altLang="en-US" sz="2000" dirty="0" smtClean="0"/>
              <a:t>提出的算法对个体数的敏感度较低。</a:t>
            </a:r>
            <a:endParaRPr lang="en-US" altLang="zh-CN" sz="2000" dirty="0" smtClean="0"/>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9712" y="2567923"/>
            <a:ext cx="5443033" cy="3672408"/>
          </a:xfrm>
          <a:prstGeom prst="rect">
            <a:avLst/>
          </a:prstGeom>
        </p:spPr>
      </p:pic>
    </p:spTree>
    <p:extLst>
      <p:ext uri="{BB962C8B-B14F-4D97-AF65-F5344CB8AC3E}">
        <p14:creationId xmlns:p14="http://schemas.microsoft.com/office/powerpoint/2010/main" val="2164111291"/>
      </p:ext>
    </p:extLst>
  </p:cSld>
  <p:clrMapOvr>
    <a:masterClrMapping/>
  </p:clrMapOvr>
  <mc:AlternateContent xmlns:mc="http://schemas.openxmlformats.org/markup-compatibility/2006" xmlns:p14="http://schemas.microsoft.com/office/powerpoint/2010/main">
    <mc:Choice Requires="p14">
      <p:transition spd="slow" p14:dur="2000" advTm="38772"/>
    </mc:Choice>
    <mc:Fallback xmlns="">
      <p:transition spd="slow" advTm="38772"/>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标题 7169"/>
          <p:cNvSpPr>
            <a:spLocks noGrp="1" noChangeArrowheads="1"/>
          </p:cNvSpPr>
          <p:nvPr/>
        </p:nvSpPr>
        <p:spPr bwMode="auto">
          <a:xfrm>
            <a:off x="2276477" y="274640"/>
            <a:ext cx="5343445"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54000" anchorCtr="1"/>
          <a:lstStyle>
            <a:lvl1pPr>
              <a:lnSpc>
                <a:spcPct val="110000"/>
              </a:lnSpc>
              <a:spcBef>
                <a:spcPct val="20000"/>
              </a:spcBef>
              <a:buSzPct val="120000"/>
              <a:buBlip>
                <a:blip r:embed="rId2"/>
              </a:buBlip>
              <a:defRPr sz="2800">
                <a:solidFill>
                  <a:srgbClr val="133984"/>
                </a:solidFill>
                <a:latin typeface="Arial" charset="0"/>
                <a:ea typeface="黑体" charset="0"/>
              </a:defRPr>
            </a:lvl1pPr>
            <a:lvl2pPr marL="742950" indent="-285750">
              <a:lnSpc>
                <a:spcPct val="110000"/>
              </a:lnSpc>
              <a:spcBef>
                <a:spcPct val="20000"/>
              </a:spcBef>
              <a:buClr>
                <a:srgbClr val="000066"/>
              </a:buClr>
              <a:buChar char="•"/>
              <a:defRPr sz="2400">
                <a:solidFill>
                  <a:srgbClr val="133984"/>
                </a:solidFill>
                <a:latin typeface="Arial" charset="0"/>
                <a:ea typeface="黑体" charset="0"/>
              </a:defRPr>
            </a:lvl2pPr>
            <a:lvl3pPr marL="1143000" indent="-228600">
              <a:spcBef>
                <a:spcPct val="20000"/>
              </a:spcBef>
              <a:buChar char="•"/>
              <a:defRPr sz="2400">
                <a:solidFill>
                  <a:schemeClr val="tx1"/>
                </a:solidFill>
                <a:latin typeface="Arial" charset="0"/>
                <a:ea typeface="黑体" charset="0"/>
              </a:defRPr>
            </a:lvl3pPr>
            <a:lvl4pPr marL="1600200" indent="-228600">
              <a:spcBef>
                <a:spcPct val="20000"/>
              </a:spcBef>
              <a:buChar char="–"/>
              <a:defRPr sz="2000">
                <a:solidFill>
                  <a:schemeClr val="tx1"/>
                </a:solidFill>
                <a:latin typeface="Arial" charset="0"/>
                <a:ea typeface="黑体" charset="0"/>
              </a:defRPr>
            </a:lvl4pPr>
            <a:lvl5pPr marL="2057400" indent="-228600">
              <a:spcBef>
                <a:spcPct val="20000"/>
              </a:spcBef>
              <a:buChar char="»"/>
              <a:defRPr sz="2000">
                <a:solidFill>
                  <a:schemeClr val="tx1"/>
                </a:solidFill>
                <a:latin typeface="Arial" charset="0"/>
                <a:ea typeface="黑体" charset="0"/>
              </a:defRPr>
            </a:lvl5pPr>
            <a:lvl6pPr marL="2514600" indent="-228600" eaLnBrk="0" fontAlgn="base" hangingPunct="0">
              <a:spcBef>
                <a:spcPct val="20000"/>
              </a:spcBef>
              <a:spcAft>
                <a:spcPct val="0"/>
              </a:spcAft>
              <a:buChar char="»"/>
              <a:defRPr sz="2000">
                <a:solidFill>
                  <a:schemeClr val="tx1"/>
                </a:solidFill>
                <a:latin typeface="Arial" charset="0"/>
                <a:ea typeface="黑体" charset="0"/>
              </a:defRPr>
            </a:lvl6pPr>
            <a:lvl7pPr marL="2971800" indent="-228600" eaLnBrk="0" fontAlgn="base" hangingPunct="0">
              <a:spcBef>
                <a:spcPct val="20000"/>
              </a:spcBef>
              <a:spcAft>
                <a:spcPct val="0"/>
              </a:spcAft>
              <a:buChar char="»"/>
              <a:defRPr sz="2000">
                <a:solidFill>
                  <a:schemeClr val="tx1"/>
                </a:solidFill>
                <a:latin typeface="Arial" charset="0"/>
                <a:ea typeface="黑体" charset="0"/>
              </a:defRPr>
            </a:lvl7pPr>
            <a:lvl8pPr marL="3429000" indent="-228600" eaLnBrk="0" fontAlgn="base" hangingPunct="0">
              <a:spcBef>
                <a:spcPct val="20000"/>
              </a:spcBef>
              <a:spcAft>
                <a:spcPct val="0"/>
              </a:spcAft>
              <a:buChar char="»"/>
              <a:defRPr sz="2000">
                <a:solidFill>
                  <a:schemeClr val="tx1"/>
                </a:solidFill>
                <a:latin typeface="Arial" charset="0"/>
                <a:ea typeface="黑体" charset="0"/>
              </a:defRPr>
            </a:lvl8pPr>
            <a:lvl9pPr marL="3886200" indent="-228600" eaLnBrk="0" fontAlgn="base" hangingPunct="0">
              <a:spcBef>
                <a:spcPct val="20000"/>
              </a:spcBef>
              <a:spcAft>
                <a:spcPct val="0"/>
              </a:spcAft>
              <a:buChar char="»"/>
              <a:defRPr sz="2000">
                <a:solidFill>
                  <a:schemeClr val="tx1"/>
                </a:solidFill>
                <a:latin typeface="Arial" charset="0"/>
                <a:ea typeface="黑体" charset="0"/>
              </a:defRPr>
            </a:lvl9pPr>
          </a:lstStyle>
          <a:p>
            <a:pPr eaLnBrk="1" hangingPunct="1">
              <a:lnSpc>
                <a:spcPct val="100000"/>
              </a:lnSpc>
              <a:spcBef>
                <a:spcPct val="0"/>
              </a:spcBef>
              <a:buSzTx/>
              <a:buFontTx/>
              <a:buNone/>
            </a:pPr>
            <a:r>
              <a:rPr lang="zh-CN" altLang="en-US" b="1" dirty="0" smtClean="0">
                <a:solidFill>
                  <a:srgbClr val="006196"/>
                </a:solidFill>
                <a:latin typeface="微软雅黑" charset="0"/>
                <a:ea typeface="微软雅黑" charset="0"/>
                <a:sym typeface="黑体" charset="0"/>
              </a:rPr>
              <a:t>心电图个体识别</a:t>
            </a:r>
            <a:endParaRPr lang="zh-CN" altLang="en-US" b="1" dirty="0">
              <a:solidFill>
                <a:srgbClr val="006196"/>
              </a:solidFill>
              <a:latin typeface="微软雅黑" charset="0"/>
              <a:ea typeface="微软雅黑" charset="0"/>
              <a:sym typeface="黑体" charset="0"/>
            </a:endParaRPr>
          </a:p>
        </p:txBody>
      </p:sp>
      <p:sp>
        <p:nvSpPr>
          <p:cNvPr id="4" name="圆角矩形 6147"/>
          <p:cNvSpPr>
            <a:spLocks noChangeArrowheads="1"/>
          </p:cNvSpPr>
          <p:nvPr/>
        </p:nvSpPr>
        <p:spPr bwMode="auto">
          <a:xfrm>
            <a:off x="376240" y="1298577"/>
            <a:ext cx="7934325" cy="4803775"/>
          </a:xfrm>
          <a:prstGeom prst="roundRect">
            <a:avLst>
              <a:gd name="adj" fmla="val 11505"/>
            </a:avLst>
          </a:prstGeom>
          <a:noFill/>
          <a:ln>
            <a:noFill/>
          </a:ln>
          <a:extLst/>
        </p:spPr>
        <p:style>
          <a:lnRef idx="2">
            <a:schemeClr val="dk1"/>
          </a:lnRef>
          <a:fillRef idx="1">
            <a:schemeClr val="lt1"/>
          </a:fillRef>
          <a:effectRef idx="0">
            <a:schemeClr val="dk1"/>
          </a:effectRef>
          <a:fontRef idx="minor">
            <a:schemeClr val="dk1"/>
          </a:fontRef>
        </p:style>
        <p:txBody>
          <a:bodyPr/>
          <a:lstStyle>
            <a:lvl1pPr>
              <a:lnSpc>
                <a:spcPct val="110000"/>
              </a:lnSpc>
              <a:spcBef>
                <a:spcPct val="20000"/>
              </a:spcBef>
              <a:buSzPct val="120000"/>
              <a:buBlip>
                <a:blip r:embed="rId2"/>
              </a:buBlip>
              <a:defRPr sz="2800">
                <a:solidFill>
                  <a:srgbClr val="133984"/>
                </a:solidFill>
                <a:latin typeface="Arial" charset="0"/>
                <a:ea typeface="黑体" charset="0"/>
              </a:defRPr>
            </a:lvl1pPr>
            <a:lvl2pPr marL="742950" indent="-285750">
              <a:lnSpc>
                <a:spcPct val="110000"/>
              </a:lnSpc>
              <a:spcBef>
                <a:spcPct val="20000"/>
              </a:spcBef>
              <a:buClr>
                <a:srgbClr val="000066"/>
              </a:buClr>
              <a:buChar char="•"/>
              <a:defRPr sz="2400">
                <a:solidFill>
                  <a:srgbClr val="133984"/>
                </a:solidFill>
                <a:latin typeface="Arial" charset="0"/>
                <a:ea typeface="黑体" charset="0"/>
              </a:defRPr>
            </a:lvl2pPr>
            <a:lvl3pPr marL="1143000" indent="-228600">
              <a:spcBef>
                <a:spcPct val="20000"/>
              </a:spcBef>
              <a:buChar char="•"/>
              <a:defRPr sz="2400">
                <a:solidFill>
                  <a:schemeClr val="tx1"/>
                </a:solidFill>
                <a:latin typeface="Arial" charset="0"/>
                <a:ea typeface="黑体" charset="0"/>
              </a:defRPr>
            </a:lvl3pPr>
            <a:lvl4pPr marL="1600200" indent="-228600">
              <a:spcBef>
                <a:spcPct val="20000"/>
              </a:spcBef>
              <a:buChar char="–"/>
              <a:defRPr sz="2000">
                <a:solidFill>
                  <a:schemeClr val="tx1"/>
                </a:solidFill>
                <a:latin typeface="Arial" charset="0"/>
                <a:ea typeface="黑体" charset="0"/>
              </a:defRPr>
            </a:lvl4pPr>
            <a:lvl5pPr marL="2057400" indent="-228600">
              <a:spcBef>
                <a:spcPct val="20000"/>
              </a:spcBef>
              <a:buChar char="»"/>
              <a:defRPr sz="2000">
                <a:solidFill>
                  <a:schemeClr val="tx1"/>
                </a:solidFill>
                <a:latin typeface="Arial" charset="0"/>
                <a:ea typeface="黑体" charset="0"/>
              </a:defRPr>
            </a:lvl5pPr>
            <a:lvl6pPr marL="2514600" indent="-228600" eaLnBrk="0" fontAlgn="base" hangingPunct="0">
              <a:spcBef>
                <a:spcPct val="20000"/>
              </a:spcBef>
              <a:spcAft>
                <a:spcPct val="0"/>
              </a:spcAft>
              <a:buChar char="»"/>
              <a:defRPr sz="2000">
                <a:solidFill>
                  <a:schemeClr val="tx1"/>
                </a:solidFill>
                <a:latin typeface="Arial" charset="0"/>
                <a:ea typeface="黑体" charset="0"/>
              </a:defRPr>
            </a:lvl6pPr>
            <a:lvl7pPr marL="2971800" indent="-228600" eaLnBrk="0" fontAlgn="base" hangingPunct="0">
              <a:spcBef>
                <a:spcPct val="20000"/>
              </a:spcBef>
              <a:spcAft>
                <a:spcPct val="0"/>
              </a:spcAft>
              <a:buChar char="»"/>
              <a:defRPr sz="2000">
                <a:solidFill>
                  <a:schemeClr val="tx1"/>
                </a:solidFill>
                <a:latin typeface="Arial" charset="0"/>
                <a:ea typeface="黑体" charset="0"/>
              </a:defRPr>
            </a:lvl7pPr>
            <a:lvl8pPr marL="3429000" indent="-228600" eaLnBrk="0" fontAlgn="base" hangingPunct="0">
              <a:spcBef>
                <a:spcPct val="20000"/>
              </a:spcBef>
              <a:spcAft>
                <a:spcPct val="0"/>
              </a:spcAft>
              <a:buChar char="»"/>
              <a:defRPr sz="2000">
                <a:solidFill>
                  <a:schemeClr val="tx1"/>
                </a:solidFill>
                <a:latin typeface="Arial" charset="0"/>
                <a:ea typeface="黑体" charset="0"/>
              </a:defRPr>
            </a:lvl8pPr>
            <a:lvl9pPr marL="3886200" indent="-228600" eaLnBrk="0" fontAlgn="base" hangingPunct="0">
              <a:spcBef>
                <a:spcPct val="20000"/>
              </a:spcBef>
              <a:spcAft>
                <a:spcPct val="0"/>
              </a:spcAft>
              <a:buChar char="»"/>
              <a:defRPr sz="2000">
                <a:solidFill>
                  <a:schemeClr val="tx1"/>
                </a:solidFill>
                <a:latin typeface="Arial" charset="0"/>
                <a:ea typeface="黑体" charset="0"/>
              </a:defRPr>
            </a:lvl9pPr>
          </a:lstStyle>
          <a:p>
            <a:pPr marL="457200" indent="-457200" eaLnBrk="1" hangingPunct="1">
              <a:lnSpc>
                <a:spcPct val="150000"/>
              </a:lnSpc>
              <a:spcBef>
                <a:spcPct val="0"/>
              </a:spcBef>
              <a:buSzTx/>
              <a:buFont typeface="Wingdings" charset="2"/>
              <a:buChar char="Ø"/>
            </a:pPr>
            <a:r>
              <a:rPr lang="zh-CN" altLang="en-US" sz="2400" dirty="0" smtClean="0"/>
              <a:t>相关工作比较</a:t>
            </a:r>
            <a:endParaRPr lang="en-US" altLang="zh-CN" sz="2400" dirty="0" smtClean="0"/>
          </a:p>
          <a:p>
            <a:pPr marL="1200150" lvl="1" indent="-457200" eaLnBrk="1" hangingPunct="1">
              <a:lnSpc>
                <a:spcPct val="150000"/>
              </a:lnSpc>
              <a:spcBef>
                <a:spcPct val="0"/>
              </a:spcBef>
              <a:buFont typeface="Wingdings" charset="2"/>
              <a:buChar char="Ø"/>
            </a:pPr>
            <a:r>
              <a:rPr lang="zh-CN" altLang="en-US" sz="2000" dirty="0" smtClean="0"/>
              <a:t>本文识别总人数少两个人是因为抛弃的两个人的数据来自另外一个导联，缺乏实际意义，故抛弃。</a:t>
            </a:r>
            <a:endParaRPr lang="en-US" altLang="zh-CN" sz="2000" dirty="0" smtClean="0"/>
          </a:p>
        </p:txBody>
      </p:sp>
      <p:graphicFrame>
        <p:nvGraphicFramePr>
          <p:cNvPr id="3" name="表格 2"/>
          <p:cNvGraphicFramePr>
            <a:graphicFrameLocks noGrp="1"/>
          </p:cNvGraphicFramePr>
          <p:nvPr>
            <p:extLst>
              <p:ext uri="{D42A27DB-BD31-4B8C-83A1-F6EECF244321}">
                <p14:modId xmlns:p14="http://schemas.microsoft.com/office/powerpoint/2010/main" val="3999943636"/>
              </p:ext>
            </p:extLst>
          </p:nvPr>
        </p:nvGraphicFramePr>
        <p:xfrm>
          <a:off x="1548091" y="3524128"/>
          <a:ext cx="6096000" cy="2578224"/>
        </p:xfrm>
        <a:graphic>
          <a:graphicData uri="http://schemas.openxmlformats.org/drawingml/2006/table">
            <a:tbl>
              <a:tblPr firstRow="1" bandRow="1">
                <a:tableStyleId>{5C22544A-7EE6-4342-B048-85BDC9FD1C3A}</a:tableStyleId>
              </a:tblPr>
              <a:tblGrid>
                <a:gridCol w="1524000"/>
                <a:gridCol w="1524000"/>
                <a:gridCol w="1524000"/>
                <a:gridCol w="1524000"/>
              </a:tblGrid>
              <a:tr h="724024">
                <a:tc>
                  <a:txBody>
                    <a:bodyPr/>
                    <a:lstStyle/>
                    <a:p>
                      <a:pPr indent="127000" algn="ctr">
                        <a:lnSpc>
                          <a:spcPts val="2000"/>
                        </a:lnSpc>
                        <a:spcAft>
                          <a:spcPts val="0"/>
                        </a:spcAft>
                      </a:pPr>
                      <a:r>
                        <a:rPr lang="zh-CN" sz="2000" kern="100" dirty="0">
                          <a:effectLst/>
                          <a:latin typeface="Times New Roman" panose="02020603050405020304" pitchFamily="18" charset="0"/>
                          <a:ea typeface="宋体" panose="02010600030101010101" pitchFamily="2" charset="-122"/>
                        </a:rPr>
                        <a:t>方法</a:t>
                      </a:r>
                    </a:p>
                  </a:txBody>
                  <a:tcPr marL="68580" marR="68580" marT="0" marB="0" anchor="ctr" anchorCtr="1"/>
                </a:tc>
                <a:tc>
                  <a:txBody>
                    <a:bodyPr/>
                    <a:lstStyle/>
                    <a:p>
                      <a:pPr indent="127000" algn="ctr">
                        <a:lnSpc>
                          <a:spcPts val="2000"/>
                        </a:lnSpc>
                        <a:spcAft>
                          <a:spcPts val="0"/>
                        </a:spcAft>
                      </a:pPr>
                      <a:r>
                        <a:rPr lang="zh-CN" sz="2000" kern="100">
                          <a:effectLst/>
                          <a:latin typeface="Times New Roman" panose="02020603050405020304" pitchFamily="18" charset="0"/>
                          <a:ea typeface="宋体" panose="02010600030101010101" pitchFamily="2" charset="-122"/>
                        </a:rPr>
                        <a:t>年份</a:t>
                      </a:r>
                    </a:p>
                  </a:txBody>
                  <a:tcPr marL="68580" marR="68580" marT="0" marB="0" anchor="ctr" anchorCtr="1"/>
                </a:tc>
                <a:tc>
                  <a:txBody>
                    <a:bodyPr/>
                    <a:lstStyle/>
                    <a:p>
                      <a:pPr indent="127000" algn="ctr">
                        <a:lnSpc>
                          <a:spcPts val="2000"/>
                        </a:lnSpc>
                        <a:spcAft>
                          <a:spcPts val="0"/>
                        </a:spcAft>
                      </a:pPr>
                      <a:r>
                        <a:rPr lang="zh-CN" sz="2000" kern="100">
                          <a:effectLst/>
                          <a:latin typeface="Times New Roman" panose="02020603050405020304" pitchFamily="18" charset="0"/>
                          <a:ea typeface="宋体" panose="02010600030101010101" pitchFamily="2" charset="-122"/>
                        </a:rPr>
                        <a:t>识别总人数</a:t>
                      </a:r>
                    </a:p>
                  </a:txBody>
                  <a:tcPr marL="68580" marR="68580" marT="0" marB="0" anchor="ctr" anchorCtr="1"/>
                </a:tc>
                <a:tc>
                  <a:txBody>
                    <a:bodyPr/>
                    <a:lstStyle/>
                    <a:p>
                      <a:pPr indent="127000" algn="ctr">
                        <a:lnSpc>
                          <a:spcPts val="2000"/>
                        </a:lnSpc>
                        <a:spcAft>
                          <a:spcPts val="0"/>
                        </a:spcAft>
                      </a:pPr>
                      <a:r>
                        <a:rPr lang="zh-CN" sz="2000" kern="100">
                          <a:effectLst/>
                          <a:latin typeface="Times New Roman" panose="02020603050405020304" pitchFamily="18" charset="0"/>
                          <a:ea typeface="宋体" panose="02010600030101010101" pitchFamily="2" charset="-122"/>
                        </a:rPr>
                        <a:t>识别准确率</a:t>
                      </a:r>
                    </a:p>
                  </a:txBody>
                  <a:tcPr marL="68580" marR="68580" marT="0" marB="0" anchor="ctr" anchorCtr="1"/>
                </a:tc>
              </a:tr>
              <a:tr h="370840">
                <a:tc>
                  <a:txBody>
                    <a:bodyPr/>
                    <a:lstStyle/>
                    <a:p>
                      <a:pPr indent="127000" algn="ctr">
                        <a:lnSpc>
                          <a:spcPts val="2000"/>
                        </a:lnSpc>
                        <a:spcAft>
                          <a:spcPts val="0"/>
                        </a:spcAft>
                      </a:pPr>
                      <a:r>
                        <a:rPr lang="en-US" altLang="zh-CN" sz="2000" kern="0" dirty="0" smtClean="0">
                          <a:effectLst/>
                          <a:latin typeface="Times New Roman" panose="02020603050405020304" pitchFamily="18" charset="0"/>
                          <a:ea typeface="宋体" panose="02010600030101010101" pitchFamily="2" charset="-122"/>
                        </a:rPr>
                        <a:t>Chen et</a:t>
                      </a:r>
                      <a:r>
                        <a:rPr lang="en-US" altLang="zh-CN" sz="2000" kern="0" baseline="0" dirty="0" smtClean="0">
                          <a:effectLst/>
                          <a:latin typeface="Times New Roman" panose="02020603050405020304" pitchFamily="18" charset="0"/>
                          <a:ea typeface="宋体" panose="02010600030101010101" pitchFamily="2" charset="-122"/>
                        </a:rPr>
                        <a:t> al.</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nchorCtr="1"/>
                </a:tc>
                <a:tc>
                  <a:txBody>
                    <a:bodyPr/>
                    <a:lstStyle/>
                    <a:p>
                      <a:pPr indent="127000" algn="ctr">
                        <a:lnSpc>
                          <a:spcPts val="2000"/>
                        </a:lnSpc>
                        <a:spcAft>
                          <a:spcPts val="0"/>
                        </a:spcAft>
                      </a:pPr>
                      <a:r>
                        <a:rPr lang="en-US" sz="2000" kern="100" dirty="0">
                          <a:effectLst/>
                          <a:latin typeface="Times New Roman" panose="02020603050405020304" pitchFamily="18" charset="0"/>
                          <a:ea typeface="宋体" panose="02010600030101010101" pitchFamily="2" charset="-122"/>
                        </a:rPr>
                        <a:t>2012</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nchorCtr="1"/>
                </a:tc>
                <a:tc>
                  <a:txBody>
                    <a:bodyPr/>
                    <a:lstStyle/>
                    <a:p>
                      <a:pPr indent="127000" algn="ctr">
                        <a:lnSpc>
                          <a:spcPts val="2000"/>
                        </a:lnSpc>
                        <a:spcAft>
                          <a:spcPts val="0"/>
                        </a:spcAft>
                      </a:pPr>
                      <a:r>
                        <a:rPr lang="en-US" sz="2000" kern="100">
                          <a:effectLst/>
                          <a:latin typeface="Times New Roman" panose="02020603050405020304" pitchFamily="18" charset="0"/>
                          <a:ea typeface="宋体" panose="02010600030101010101" pitchFamily="2" charset="-122"/>
                        </a:rPr>
                        <a:t>47</a:t>
                      </a:r>
                      <a:endParaRPr lang="zh-CN" sz="2000" kern="100">
                        <a:effectLst/>
                        <a:latin typeface="Times New Roman" panose="02020603050405020304" pitchFamily="18" charset="0"/>
                        <a:ea typeface="宋体" panose="02010600030101010101" pitchFamily="2" charset="-122"/>
                      </a:endParaRPr>
                    </a:p>
                  </a:txBody>
                  <a:tcPr marL="68580" marR="68580" marT="0" marB="0" anchor="ctr" anchorCtr="1"/>
                </a:tc>
                <a:tc>
                  <a:txBody>
                    <a:bodyPr/>
                    <a:lstStyle/>
                    <a:p>
                      <a:pPr indent="127000" algn="ctr">
                        <a:lnSpc>
                          <a:spcPts val="2000"/>
                        </a:lnSpc>
                        <a:spcAft>
                          <a:spcPts val="0"/>
                        </a:spcAft>
                      </a:pPr>
                      <a:r>
                        <a:rPr lang="en-US" sz="2000" kern="100">
                          <a:effectLst/>
                          <a:latin typeface="Times New Roman" panose="02020603050405020304" pitchFamily="18" charset="0"/>
                          <a:ea typeface="宋体" panose="02010600030101010101" pitchFamily="2" charset="-122"/>
                        </a:rPr>
                        <a:t>74.17%</a:t>
                      </a:r>
                      <a:endParaRPr lang="zh-CN" sz="2000" kern="100">
                        <a:effectLst/>
                        <a:latin typeface="Times New Roman" panose="02020603050405020304" pitchFamily="18" charset="0"/>
                        <a:ea typeface="宋体" panose="02010600030101010101" pitchFamily="2" charset="-122"/>
                      </a:endParaRPr>
                    </a:p>
                  </a:txBody>
                  <a:tcPr marL="68580" marR="68580" marT="0" marB="0" anchor="ctr" anchorCtr="1"/>
                </a:tc>
              </a:tr>
              <a:tr h="370840">
                <a:tc>
                  <a:txBody>
                    <a:bodyPr/>
                    <a:lstStyle/>
                    <a:p>
                      <a:pPr indent="127000" algn="ctr">
                        <a:lnSpc>
                          <a:spcPts val="2000"/>
                        </a:lnSpc>
                        <a:spcAft>
                          <a:spcPts val="0"/>
                        </a:spcAft>
                      </a:pPr>
                      <a:r>
                        <a:rPr lang="en-US" altLang="zh-CN" sz="2000" kern="0" dirty="0" smtClean="0">
                          <a:effectLst/>
                          <a:latin typeface="Times New Roman" panose="02020603050405020304" pitchFamily="18" charset="0"/>
                          <a:ea typeface="宋体" panose="02010600030101010101" pitchFamily="2" charset="-122"/>
                        </a:rPr>
                        <a:t>Dar et al.</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nchorCtr="1"/>
                </a:tc>
                <a:tc>
                  <a:txBody>
                    <a:bodyPr/>
                    <a:lstStyle/>
                    <a:p>
                      <a:pPr indent="127000" algn="ctr">
                        <a:lnSpc>
                          <a:spcPts val="2000"/>
                        </a:lnSpc>
                        <a:spcAft>
                          <a:spcPts val="0"/>
                        </a:spcAft>
                      </a:pPr>
                      <a:r>
                        <a:rPr lang="en-US" sz="2000" kern="100" dirty="0">
                          <a:effectLst/>
                          <a:latin typeface="Times New Roman" panose="02020603050405020304" pitchFamily="18" charset="0"/>
                          <a:ea typeface="宋体" panose="02010600030101010101" pitchFamily="2" charset="-122"/>
                        </a:rPr>
                        <a:t>2015</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nchorCtr="1"/>
                </a:tc>
                <a:tc>
                  <a:txBody>
                    <a:bodyPr/>
                    <a:lstStyle/>
                    <a:p>
                      <a:pPr indent="127000" algn="ctr">
                        <a:lnSpc>
                          <a:spcPts val="2000"/>
                        </a:lnSpc>
                        <a:spcAft>
                          <a:spcPts val="0"/>
                        </a:spcAft>
                      </a:pPr>
                      <a:r>
                        <a:rPr lang="en-US" sz="2000" kern="100" dirty="0">
                          <a:effectLst/>
                          <a:latin typeface="Times New Roman" panose="02020603050405020304" pitchFamily="18" charset="0"/>
                          <a:ea typeface="宋体" panose="02010600030101010101" pitchFamily="2" charset="-122"/>
                        </a:rPr>
                        <a:t>47</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nchorCtr="1"/>
                </a:tc>
                <a:tc>
                  <a:txBody>
                    <a:bodyPr/>
                    <a:lstStyle/>
                    <a:p>
                      <a:pPr indent="127000" algn="ctr">
                        <a:lnSpc>
                          <a:spcPts val="2000"/>
                        </a:lnSpc>
                        <a:spcAft>
                          <a:spcPts val="0"/>
                        </a:spcAft>
                      </a:pPr>
                      <a:r>
                        <a:rPr lang="en-US" sz="2000" kern="100">
                          <a:effectLst/>
                          <a:latin typeface="Times New Roman" panose="02020603050405020304" pitchFamily="18" charset="0"/>
                          <a:ea typeface="宋体" panose="02010600030101010101" pitchFamily="2" charset="-122"/>
                        </a:rPr>
                        <a:t>93.1%</a:t>
                      </a:r>
                      <a:endParaRPr lang="zh-CN" sz="2000" kern="100">
                        <a:effectLst/>
                        <a:latin typeface="Times New Roman" panose="02020603050405020304" pitchFamily="18" charset="0"/>
                        <a:ea typeface="宋体" panose="02010600030101010101" pitchFamily="2" charset="-122"/>
                      </a:endParaRPr>
                    </a:p>
                  </a:txBody>
                  <a:tcPr marL="68580" marR="68580" marT="0" marB="0" anchor="ctr" anchorCtr="1"/>
                </a:tc>
              </a:tr>
              <a:tr h="370840">
                <a:tc>
                  <a:txBody>
                    <a:bodyPr/>
                    <a:lstStyle/>
                    <a:p>
                      <a:pPr indent="127000" algn="ctr">
                        <a:lnSpc>
                          <a:spcPts val="2000"/>
                        </a:lnSpc>
                        <a:spcAft>
                          <a:spcPts val="0"/>
                        </a:spcAft>
                      </a:pPr>
                      <a:r>
                        <a:rPr lang="en-US" altLang="zh-CN" sz="2000" kern="0" dirty="0" smtClean="0">
                          <a:effectLst/>
                          <a:latin typeface="Times New Roman" panose="02020603050405020304" pitchFamily="18" charset="0"/>
                          <a:ea typeface="宋体" panose="02010600030101010101" pitchFamily="2" charset="-122"/>
                        </a:rPr>
                        <a:t>He et al.</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nchorCtr="1"/>
                </a:tc>
                <a:tc>
                  <a:txBody>
                    <a:bodyPr/>
                    <a:lstStyle/>
                    <a:p>
                      <a:pPr indent="127000" algn="ctr">
                        <a:lnSpc>
                          <a:spcPts val="2000"/>
                        </a:lnSpc>
                        <a:spcAft>
                          <a:spcPts val="0"/>
                        </a:spcAft>
                      </a:pPr>
                      <a:r>
                        <a:rPr lang="en-US" sz="2000" kern="100">
                          <a:effectLst/>
                          <a:latin typeface="Times New Roman" panose="02020603050405020304" pitchFamily="18" charset="0"/>
                          <a:ea typeface="宋体" panose="02010600030101010101" pitchFamily="2" charset="-122"/>
                        </a:rPr>
                        <a:t>2017</a:t>
                      </a:r>
                      <a:endParaRPr lang="zh-CN" sz="2000" kern="100">
                        <a:effectLst/>
                        <a:latin typeface="Times New Roman" panose="02020603050405020304" pitchFamily="18" charset="0"/>
                        <a:ea typeface="宋体" panose="02010600030101010101" pitchFamily="2" charset="-122"/>
                      </a:endParaRPr>
                    </a:p>
                  </a:txBody>
                  <a:tcPr marL="68580" marR="68580" marT="0" marB="0" anchor="ctr" anchorCtr="1"/>
                </a:tc>
                <a:tc>
                  <a:txBody>
                    <a:bodyPr/>
                    <a:lstStyle/>
                    <a:p>
                      <a:pPr indent="127000" algn="ctr">
                        <a:lnSpc>
                          <a:spcPts val="2000"/>
                        </a:lnSpc>
                        <a:spcAft>
                          <a:spcPts val="0"/>
                        </a:spcAft>
                      </a:pPr>
                      <a:r>
                        <a:rPr lang="en-US" sz="2000" kern="100" dirty="0">
                          <a:effectLst/>
                          <a:latin typeface="Times New Roman" panose="02020603050405020304" pitchFamily="18" charset="0"/>
                          <a:ea typeface="宋体" panose="02010600030101010101" pitchFamily="2" charset="-122"/>
                        </a:rPr>
                        <a:t>47</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nchorCtr="1"/>
                </a:tc>
                <a:tc>
                  <a:txBody>
                    <a:bodyPr/>
                    <a:lstStyle/>
                    <a:p>
                      <a:pPr indent="127000" algn="ctr">
                        <a:lnSpc>
                          <a:spcPts val="2000"/>
                        </a:lnSpc>
                        <a:spcAft>
                          <a:spcPts val="0"/>
                        </a:spcAft>
                      </a:pPr>
                      <a:r>
                        <a:rPr lang="en-US" sz="2000" kern="100">
                          <a:effectLst/>
                          <a:latin typeface="Times New Roman" panose="02020603050405020304" pitchFamily="18" charset="0"/>
                          <a:ea typeface="宋体" panose="02010600030101010101" pitchFamily="2" charset="-122"/>
                        </a:rPr>
                        <a:t>83%</a:t>
                      </a:r>
                      <a:endParaRPr lang="zh-CN" sz="2000" kern="100">
                        <a:effectLst/>
                        <a:latin typeface="Times New Roman" panose="02020603050405020304" pitchFamily="18" charset="0"/>
                        <a:ea typeface="宋体" panose="02010600030101010101" pitchFamily="2" charset="-122"/>
                      </a:endParaRPr>
                    </a:p>
                  </a:txBody>
                  <a:tcPr marL="68580" marR="68580" marT="0" marB="0" anchor="ctr" anchorCtr="1"/>
                </a:tc>
              </a:tr>
              <a:tr h="370840">
                <a:tc>
                  <a:txBody>
                    <a:bodyPr/>
                    <a:lstStyle/>
                    <a:p>
                      <a:pPr indent="127000" algn="ctr">
                        <a:lnSpc>
                          <a:spcPts val="2000"/>
                        </a:lnSpc>
                        <a:spcAft>
                          <a:spcPts val="0"/>
                        </a:spcAft>
                      </a:pPr>
                      <a:r>
                        <a:rPr lang="en-US" altLang="zh-CN" sz="2000" kern="0" dirty="0" smtClean="0">
                          <a:effectLst/>
                          <a:latin typeface="Times New Roman" panose="02020603050405020304" pitchFamily="18" charset="0"/>
                          <a:ea typeface="宋体" panose="02010600030101010101" pitchFamily="2" charset="-122"/>
                        </a:rPr>
                        <a:t>Zhang</a:t>
                      </a:r>
                      <a:r>
                        <a:rPr lang="en-US" altLang="zh-CN" sz="2000" kern="0" baseline="0" dirty="0" smtClean="0">
                          <a:effectLst/>
                          <a:latin typeface="Times New Roman" panose="02020603050405020304" pitchFamily="18" charset="0"/>
                          <a:ea typeface="宋体" panose="02010600030101010101" pitchFamily="2" charset="-122"/>
                        </a:rPr>
                        <a:t> et al.</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nchorCtr="1"/>
                </a:tc>
                <a:tc>
                  <a:txBody>
                    <a:bodyPr/>
                    <a:lstStyle/>
                    <a:p>
                      <a:pPr indent="127000" algn="ctr">
                        <a:lnSpc>
                          <a:spcPts val="2000"/>
                        </a:lnSpc>
                        <a:spcAft>
                          <a:spcPts val="0"/>
                        </a:spcAft>
                      </a:pPr>
                      <a:r>
                        <a:rPr lang="en-US" sz="2000" kern="100">
                          <a:effectLst/>
                          <a:latin typeface="Times New Roman" panose="02020603050405020304" pitchFamily="18" charset="0"/>
                          <a:ea typeface="宋体" panose="02010600030101010101" pitchFamily="2" charset="-122"/>
                        </a:rPr>
                        <a:t>2017</a:t>
                      </a:r>
                      <a:endParaRPr lang="zh-CN" sz="2000" kern="100">
                        <a:effectLst/>
                        <a:latin typeface="Times New Roman" panose="02020603050405020304" pitchFamily="18" charset="0"/>
                        <a:ea typeface="宋体" panose="02010600030101010101" pitchFamily="2" charset="-122"/>
                      </a:endParaRPr>
                    </a:p>
                  </a:txBody>
                  <a:tcPr marL="68580" marR="68580" marT="0" marB="0" anchor="ctr" anchorCtr="1"/>
                </a:tc>
                <a:tc>
                  <a:txBody>
                    <a:bodyPr/>
                    <a:lstStyle/>
                    <a:p>
                      <a:pPr indent="127000" algn="ctr">
                        <a:lnSpc>
                          <a:spcPts val="2000"/>
                        </a:lnSpc>
                        <a:spcAft>
                          <a:spcPts val="0"/>
                        </a:spcAft>
                      </a:pPr>
                      <a:r>
                        <a:rPr lang="en-US" sz="2000" kern="100" dirty="0">
                          <a:effectLst/>
                          <a:latin typeface="Times New Roman" panose="02020603050405020304" pitchFamily="18" charset="0"/>
                          <a:ea typeface="宋体" panose="02010600030101010101" pitchFamily="2" charset="-122"/>
                        </a:rPr>
                        <a:t>47</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nchorCtr="1"/>
                </a:tc>
                <a:tc>
                  <a:txBody>
                    <a:bodyPr/>
                    <a:lstStyle/>
                    <a:p>
                      <a:pPr indent="127000" algn="ctr">
                        <a:lnSpc>
                          <a:spcPts val="2000"/>
                        </a:lnSpc>
                        <a:spcAft>
                          <a:spcPts val="0"/>
                        </a:spcAft>
                      </a:pPr>
                      <a:r>
                        <a:rPr lang="en-US" sz="2000" kern="100" dirty="0">
                          <a:effectLst/>
                          <a:latin typeface="Times New Roman" panose="02020603050405020304" pitchFamily="18" charset="0"/>
                          <a:ea typeface="宋体" panose="02010600030101010101" pitchFamily="2" charset="-122"/>
                        </a:rPr>
                        <a:t>91.1%</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nchorCtr="1"/>
                </a:tc>
              </a:tr>
              <a:tr h="370840">
                <a:tc>
                  <a:txBody>
                    <a:bodyPr/>
                    <a:lstStyle/>
                    <a:p>
                      <a:pPr indent="127000" algn="ctr">
                        <a:lnSpc>
                          <a:spcPts val="2000"/>
                        </a:lnSpc>
                        <a:spcAft>
                          <a:spcPts val="0"/>
                        </a:spcAft>
                      </a:pPr>
                      <a:r>
                        <a:rPr lang="zh-CN" sz="2000" kern="100">
                          <a:effectLst/>
                          <a:latin typeface="Times New Roman" panose="02020603050405020304" pitchFamily="18" charset="0"/>
                          <a:ea typeface="宋体" panose="02010600030101010101" pitchFamily="2" charset="-122"/>
                        </a:rPr>
                        <a:t>本文</a:t>
                      </a:r>
                    </a:p>
                  </a:txBody>
                  <a:tcPr marL="68580" marR="68580" marT="0" marB="0" anchor="ctr" anchorCtr="1"/>
                </a:tc>
                <a:tc>
                  <a:txBody>
                    <a:bodyPr/>
                    <a:lstStyle/>
                    <a:p>
                      <a:pPr indent="127000" algn="ctr">
                        <a:lnSpc>
                          <a:spcPts val="2000"/>
                        </a:lnSpc>
                        <a:spcAft>
                          <a:spcPts val="0"/>
                        </a:spcAft>
                      </a:pPr>
                      <a:r>
                        <a:rPr lang="en-US" sz="2000" kern="100">
                          <a:effectLst/>
                          <a:latin typeface="Times New Roman" panose="02020603050405020304" pitchFamily="18" charset="0"/>
                          <a:ea typeface="宋体" panose="02010600030101010101" pitchFamily="2" charset="-122"/>
                        </a:rPr>
                        <a:t>—</a:t>
                      </a:r>
                      <a:endParaRPr lang="zh-CN" sz="2000" kern="100">
                        <a:effectLst/>
                        <a:latin typeface="Times New Roman" panose="02020603050405020304" pitchFamily="18" charset="0"/>
                        <a:ea typeface="宋体" panose="02010600030101010101" pitchFamily="2" charset="-122"/>
                      </a:endParaRPr>
                    </a:p>
                  </a:txBody>
                  <a:tcPr marL="68580" marR="68580" marT="0" marB="0" anchor="ctr" anchorCtr="1"/>
                </a:tc>
                <a:tc>
                  <a:txBody>
                    <a:bodyPr/>
                    <a:lstStyle/>
                    <a:p>
                      <a:pPr indent="127000" algn="ctr">
                        <a:lnSpc>
                          <a:spcPts val="2000"/>
                        </a:lnSpc>
                        <a:spcAft>
                          <a:spcPts val="0"/>
                        </a:spcAft>
                      </a:pPr>
                      <a:r>
                        <a:rPr lang="en-US" sz="2000" kern="100">
                          <a:effectLst/>
                          <a:latin typeface="Times New Roman" panose="02020603050405020304" pitchFamily="18" charset="0"/>
                          <a:ea typeface="宋体" panose="02010600030101010101" pitchFamily="2" charset="-122"/>
                        </a:rPr>
                        <a:t>45</a:t>
                      </a:r>
                      <a:endParaRPr lang="zh-CN" sz="2000" kern="100">
                        <a:effectLst/>
                        <a:latin typeface="Times New Roman" panose="02020603050405020304" pitchFamily="18" charset="0"/>
                        <a:ea typeface="宋体" panose="02010600030101010101" pitchFamily="2" charset="-122"/>
                      </a:endParaRPr>
                    </a:p>
                  </a:txBody>
                  <a:tcPr marL="68580" marR="68580" marT="0" marB="0" anchor="ctr" anchorCtr="1"/>
                </a:tc>
                <a:tc>
                  <a:txBody>
                    <a:bodyPr/>
                    <a:lstStyle/>
                    <a:p>
                      <a:pPr indent="127000" algn="ctr">
                        <a:lnSpc>
                          <a:spcPts val="2000"/>
                        </a:lnSpc>
                        <a:spcAft>
                          <a:spcPts val="0"/>
                        </a:spcAft>
                      </a:pPr>
                      <a:r>
                        <a:rPr lang="en-US" sz="2000" b="1" kern="100" dirty="0">
                          <a:effectLst/>
                          <a:latin typeface="Times New Roman" panose="02020603050405020304" pitchFamily="18" charset="0"/>
                          <a:ea typeface="宋体" panose="02010600030101010101" pitchFamily="2" charset="-122"/>
                        </a:rPr>
                        <a:t>95.86%</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nchorCtr="1"/>
                </a:tc>
              </a:tr>
            </a:tbl>
          </a:graphicData>
        </a:graphic>
      </p:graphicFrame>
    </p:spTree>
    <p:extLst>
      <p:ext uri="{BB962C8B-B14F-4D97-AF65-F5344CB8AC3E}">
        <p14:creationId xmlns:p14="http://schemas.microsoft.com/office/powerpoint/2010/main" val="1111182363"/>
      </p:ext>
    </p:extLst>
  </p:cSld>
  <p:clrMapOvr>
    <a:masterClrMapping/>
  </p:clrMapOvr>
  <mc:AlternateContent xmlns:mc="http://schemas.openxmlformats.org/markup-compatibility/2006" xmlns:p14="http://schemas.microsoft.com/office/powerpoint/2010/main">
    <mc:Choice Requires="p14">
      <p:transition spd="slow" p14:dur="2000" advTm="38772"/>
    </mc:Choice>
    <mc:Fallback xmlns="">
      <p:transition spd="slow" advTm="38772"/>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等腰三角形 5"/>
          <p:cNvSpPr>
            <a:spLocks noChangeArrowheads="1"/>
          </p:cNvSpPr>
          <p:nvPr/>
        </p:nvSpPr>
        <p:spPr bwMode="auto">
          <a:xfrm>
            <a:off x="762002" y="2573340"/>
            <a:ext cx="1895475" cy="1419225"/>
          </a:xfrm>
          <a:prstGeom prst="triangle">
            <a:avLst>
              <a:gd name="adj" fmla="val 50000"/>
            </a:avLst>
          </a:prstGeom>
          <a:solidFill>
            <a:srgbClr val="0081C8"/>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144000" anchor="ctr"/>
          <a:lstStyle>
            <a:lvl1pPr>
              <a:lnSpc>
                <a:spcPct val="110000"/>
              </a:lnSpc>
              <a:spcBef>
                <a:spcPct val="20000"/>
              </a:spcBef>
              <a:buSzPct val="120000"/>
              <a:buBlip>
                <a:blip r:embed="rId2"/>
              </a:buBlip>
              <a:defRPr sz="2800">
                <a:solidFill>
                  <a:srgbClr val="133984"/>
                </a:solidFill>
                <a:latin typeface="Arial" charset="0"/>
                <a:ea typeface="黑体" charset="0"/>
              </a:defRPr>
            </a:lvl1pPr>
            <a:lvl2pPr marL="742950" indent="-285750">
              <a:lnSpc>
                <a:spcPct val="110000"/>
              </a:lnSpc>
              <a:spcBef>
                <a:spcPct val="20000"/>
              </a:spcBef>
              <a:buClr>
                <a:srgbClr val="000066"/>
              </a:buClr>
              <a:buChar char="•"/>
              <a:defRPr sz="2400">
                <a:solidFill>
                  <a:srgbClr val="133984"/>
                </a:solidFill>
                <a:latin typeface="Arial" charset="0"/>
                <a:ea typeface="黑体" charset="0"/>
              </a:defRPr>
            </a:lvl2pPr>
            <a:lvl3pPr marL="1143000" indent="-228600">
              <a:spcBef>
                <a:spcPct val="20000"/>
              </a:spcBef>
              <a:buChar char="•"/>
              <a:defRPr sz="2400">
                <a:solidFill>
                  <a:schemeClr val="tx1"/>
                </a:solidFill>
                <a:latin typeface="Arial" charset="0"/>
                <a:ea typeface="黑体" charset="0"/>
              </a:defRPr>
            </a:lvl3pPr>
            <a:lvl4pPr marL="1600200" indent="-228600">
              <a:spcBef>
                <a:spcPct val="20000"/>
              </a:spcBef>
              <a:buChar char="–"/>
              <a:defRPr sz="2000">
                <a:solidFill>
                  <a:schemeClr val="tx1"/>
                </a:solidFill>
                <a:latin typeface="Arial" charset="0"/>
                <a:ea typeface="黑体" charset="0"/>
              </a:defRPr>
            </a:lvl4pPr>
            <a:lvl5pPr marL="2057400" indent="-228600">
              <a:spcBef>
                <a:spcPct val="20000"/>
              </a:spcBef>
              <a:buChar char="»"/>
              <a:defRPr sz="2000">
                <a:solidFill>
                  <a:schemeClr val="tx1"/>
                </a:solidFill>
                <a:latin typeface="Arial" charset="0"/>
                <a:ea typeface="黑体" charset="0"/>
              </a:defRPr>
            </a:lvl5pPr>
            <a:lvl6pPr marL="2514600" indent="-228600" eaLnBrk="0" fontAlgn="base" hangingPunct="0">
              <a:spcBef>
                <a:spcPct val="20000"/>
              </a:spcBef>
              <a:spcAft>
                <a:spcPct val="0"/>
              </a:spcAft>
              <a:buChar char="»"/>
              <a:defRPr sz="2000">
                <a:solidFill>
                  <a:schemeClr val="tx1"/>
                </a:solidFill>
                <a:latin typeface="Arial" charset="0"/>
                <a:ea typeface="黑体" charset="0"/>
              </a:defRPr>
            </a:lvl6pPr>
            <a:lvl7pPr marL="2971800" indent="-228600" eaLnBrk="0" fontAlgn="base" hangingPunct="0">
              <a:spcBef>
                <a:spcPct val="20000"/>
              </a:spcBef>
              <a:spcAft>
                <a:spcPct val="0"/>
              </a:spcAft>
              <a:buChar char="»"/>
              <a:defRPr sz="2000">
                <a:solidFill>
                  <a:schemeClr val="tx1"/>
                </a:solidFill>
                <a:latin typeface="Arial" charset="0"/>
                <a:ea typeface="黑体" charset="0"/>
              </a:defRPr>
            </a:lvl7pPr>
            <a:lvl8pPr marL="3429000" indent="-228600" eaLnBrk="0" fontAlgn="base" hangingPunct="0">
              <a:spcBef>
                <a:spcPct val="20000"/>
              </a:spcBef>
              <a:spcAft>
                <a:spcPct val="0"/>
              </a:spcAft>
              <a:buChar char="»"/>
              <a:defRPr sz="2000">
                <a:solidFill>
                  <a:schemeClr val="tx1"/>
                </a:solidFill>
                <a:latin typeface="Arial" charset="0"/>
                <a:ea typeface="黑体" charset="0"/>
              </a:defRPr>
            </a:lvl8pPr>
            <a:lvl9pPr marL="3886200" indent="-228600" eaLnBrk="0" fontAlgn="base" hangingPunct="0">
              <a:spcBef>
                <a:spcPct val="20000"/>
              </a:spcBef>
              <a:spcAft>
                <a:spcPct val="0"/>
              </a:spcAft>
              <a:buChar char="»"/>
              <a:defRPr sz="2000">
                <a:solidFill>
                  <a:schemeClr val="tx1"/>
                </a:solidFill>
                <a:latin typeface="Arial" charset="0"/>
                <a:ea typeface="黑体" charset="0"/>
              </a:defRPr>
            </a:lvl9pPr>
          </a:lstStyle>
          <a:p>
            <a:pPr algn="ctr" eaLnBrk="1" hangingPunct="1">
              <a:lnSpc>
                <a:spcPct val="100000"/>
              </a:lnSpc>
              <a:spcBef>
                <a:spcPct val="0"/>
              </a:spcBef>
              <a:buSzTx/>
              <a:buFontTx/>
              <a:buNone/>
            </a:pPr>
            <a:r>
              <a:rPr lang="en-US" altLang="zh-CN" sz="4400" dirty="0">
                <a:solidFill>
                  <a:srgbClr val="FFFFFF"/>
                </a:solidFill>
                <a:latin typeface="微软雅黑" charset="0"/>
                <a:ea typeface="微软雅黑" charset="0"/>
              </a:rPr>
              <a:t>4</a:t>
            </a:r>
          </a:p>
        </p:txBody>
      </p:sp>
      <p:sp>
        <p:nvSpPr>
          <p:cNvPr id="8195" name="等腰三角形 6"/>
          <p:cNvSpPr>
            <a:spLocks noChangeArrowheads="1"/>
          </p:cNvSpPr>
          <p:nvPr/>
        </p:nvSpPr>
        <p:spPr bwMode="auto">
          <a:xfrm>
            <a:off x="542927" y="2411415"/>
            <a:ext cx="2333625" cy="1743075"/>
          </a:xfrm>
          <a:prstGeom prst="triangle">
            <a:avLst>
              <a:gd name="adj" fmla="val 50000"/>
            </a:avLst>
          </a:prstGeom>
          <a:noFill/>
          <a:ln w="12700">
            <a:solidFill>
              <a:srgbClr val="0099EE"/>
            </a:solidFill>
            <a:prstDash val="lgDashDotDot"/>
            <a:miter lim="800000"/>
            <a:headEnd/>
            <a:tailEnd/>
          </a:ln>
          <a:extLst>
            <a:ext uri="{909E8E84-426E-40DD-AFC4-6F175D3DCCD1}">
              <a14:hiddenFill xmlns:a14="http://schemas.microsoft.com/office/drawing/2010/main">
                <a:solidFill>
                  <a:srgbClr val="FFFFFF"/>
                </a:solidFill>
              </a14:hiddenFill>
            </a:ext>
          </a:extLst>
        </p:spPr>
        <p:txBody>
          <a:bodyPr anchor="ctr"/>
          <a:lstStyle>
            <a:lvl1pPr>
              <a:lnSpc>
                <a:spcPct val="110000"/>
              </a:lnSpc>
              <a:spcBef>
                <a:spcPct val="20000"/>
              </a:spcBef>
              <a:buSzPct val="120000"/>
              <a:buBlip>
                <a:blip r:embed="rId2"/>
              </a:buBlip>
              <a:defRPr sz="2800">
                <a:solidFill>
                  <a:srgbClr val="133984"/>
                </a:solidFill>
                <a:latin typeface="Arial" charset="0"/>
                <a:ea typeface="黑体" charset="0"/>
              </a:defRPr>
            </a:lvl1pPr>
            <a:lvl2pPr marL="742950" indent="-285750">
              <a:lnSpc>
                <a:spcPct val="110000"/>
              </a:lnSpc>
              <a:spcBef>
                <a:spcPct val="20000"/>
              </a:spcBef>
              <a:buClr>
                <a:srgbClr val="000066"/>
              </a:buClr>
              <a:buChar char="•"/>
              <a:defRPr sz="2400">
                <a:solidFill>
                  <a:srgbClr val="133984"/>
                </a:solidFill>
                <a:latin typeface="Arial" charset="0"/>
                <a:ea typeface="黑体" charset="0"/>
              </a:defRPr>
            </a:lvl2pPr>
            <a:lvl3pPr marL="1143000" indent="-228600">
              <a:spcBef>
                <a:spcPct val="20000"/>
              </a:spcBef>
              <a:buChar char="•"/>
              <a:defRPr sz="2400">
                <a:solidFill>
                  <a:schemeClr val="tx1"/>
                </a:solidFill>
                <a:latin typeface="Arial" charset="0"/>
                <a:ea typeface="黑体" charset="0"/>
              </a:defRPr>
            </a:lvl3pPr>
            <a:lvl4pPr marL="1600200" indent="-228600">
              <a:spcBef>
                <a:spcPct val="20000"/>
              </a:spcBef>
              <a:buChar char="–"/>
              <a:defRPr sz="2000">
                <a:solidFill>
                  <a:schemeClr val="tx1"/>
                </a:solidFill>
                <a:latin typeface="Arial" charset="0"/>
                <a:ea typeface="黑体" charset="0"/>
              </a:defRPr>
            </a:lvl4pPr>
            <a:lvl5pPr marL="2057400" indent="-228600">
              <a:spcBef>
                <a:spcPct val="20000"/>
              </a:spcBef>
              <a:buChar char="»"/>
              <a:defRPr sz="2000">
                <a:solidFill>
                  <a:schemeClr val="tx1"/>
                </a:solidFill>
                <a:latin typeface="Arial" charset="0"/>
                <a:ea typeface="黑体" charset="0"/>
              </a:defRPr>
            </a:lvl5pPr>
            <a:lvl6pPr marL="2514600" indent="-228600" eaLnBrk="0" fontAlgn="base" hangingPunct="0">
              <a:spcBef>
                <a:spcPct val="20000"/>
              </a:spcBef>
              <a:spcAft>
                <a:spcPct val="0"/>
              </a:spcAft>
              <a:buChar char="»"/>
              <a:defRPr sz="2000">
                <a:solidFill>
                  <a:schemeClr val="tx1"/>
                </a:solidFill>
                <a:latin typeface="Arial" charset="0"/>
                <a:ea typeface="黑体" charset="0"/>
              </a:defRPr>
            </a:lvl6pPr>
            <a:lvl7pPr marL="2971800" indent="-228600" eaLnBrk="0" fontAlgn="base" hangingPunct="0">
              <a:spcBef>
                <a:spcPct val="20000"/>
              </a:spcBef>
              <a:spcAft>
                <a:spcPct val="0"/>
              </a:spcAft>
              <a:buChar char="»"/>
              <a:defRPr sz="2000">
                <a:solidFill>
                  <a:schemeClr val="tx1"/>
                </a:solidFill>
                <a:latin typeface="Arial" charset="0"/>
                <a:ea typeface="黑体" charset="0"/>
              </a:defRPr>
            </a:lvl7pPr>
            <a:lvl8pPr marL="3429000" indent="-228600" eaLnBrk="0" fontAlgn="base" hangingPunct="0">
              <a:spcBef>
                <a:spcPct val="20000"/>
              </a:spcBef>
              <a:spcAft>
                <a:spcPct val="0"/>
              </a:spcAft>
              <a:buChar char="»"/>
              <a:defRPr sz="2000">
                <a:solidFill>
                  <a:schemeClr val="tx1"/>
                </a:solidFill>
                <a:latin typeface="Arial" charset="0"/>
                <a:ea typeface="黑体" charset="0"/>
              </a:defRPr>
            </a:lvl8pPr>
            <a:lvl9pPr marL="3886200" indent="-228600" eaLnBrk="0" fontAlgn="base" hangingPunct="0">
              <a:spcBef>
                <a:spcPct val="20000"/>
              </a:spcBef>
              <a:spcAft>
                <a:spcPct val="0"/>
              </a:spcAft>
              <a:buChar char="»"/>
              <a:defRPr sz="2000">
                <a:solidFill>
                  <a:schemeClr val="tx1"/>
                </a:solidFill>
                <a:latin typeface="Arial" charset="0"/>
                <a:ea typeface="黑体" charset="0"/>
              </a:defRPr>
            </a:lvl9pPr>
          </a:lstStyle>
          <a:p>
            <a:pPr algn="ctr" eaLnBrk="1" hangingPunct="1">
              <a:lnSpc>
                <a:spcPct val="100000"/>
              </a:lnSpc>
              <a:spcBef>
                <a:spcPct val="0"/>
              </a:spcBef>
              <a:buSzTx/>
              <a:buFontTx/>
              <a:buNone/>
            </a:pPr>
            <a:endParaRPr lang="zh-CN" altLang="en-US" sz="1800">
              <a:solidFill>
                <a:srgbClr val="FFFFFF"/>
              </a:solidFill>
              <a:ea typeface="宋体" charset="0"/>
            </a:endParaRPr>
          </a:p>
        </p:txBody>
      </p:sp>
      <p:sp>
        <p:nvSpPr>
          <p:cNvPr id="8196" name="文本框 11"/>
          <p:cNvSpPr txBox="1">
            <a:spLocks noChangeArrowheads="1"/>
          </p:cNvSpPr>
          <p:nvPr/>
        </p:nvSpPr>
        <p:spPr bwMode="auto">
          <a:xfrm>
            <a:off x="3276601" y="3048000"/>
            <a:ext cx="472431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10000"/>
              </a:lnSpc>
              <a:spcBef>
                <a:spcPct val="20000"/>
              </a:spcBef>
              <a:buSzPct val="120000"/>
              <a:buBlip>
                <a:blip r:embed="rId2"/>
              </a:buBlip>
              <a:defRPr sz="2800">
                <a:solidFill>
                  <a:srgbClr val="133984"/>
                </a:solidFill>
                <a:latin typeface="Arial" charset="0"/>
                <a:ea typeface="黑体" charset="0"/>
              </a:defRPr>
            </a:lvl1pPr>
            <a:lvl2pPr marL="742950" indent="-285750">
              <a:lnSpc>
                <a:spcPct val="110000"/>
              </a:lnSpc>
              <a:spcBef>
                <a:spcPct val="20000"/>
              </a:spcBef>
              <a:buClr>
                <a:srgbClr val="000066"/>
              </a:buClr>
              <a:buChar char="•"/>
              <a:defRPr sz="2400">
                <a:solidFill>
                  <a:srgbClr val="133984"/>
                </a:solidFill>
                <a:latin typeface="Arial" charset="0"/>
                <a:ea typeface="黑体" charset="0"/>
              </a:defRPr>
            </a:lvl2pPr>
            <a:lvl3pPr marL="1143000" indent="-228600">
              <a:spcBef>
                <a:spcPct val="20000"/>
              </a:spcBef>
              <a:buChar char="•"/>
              <a:defRPr sz="2400">
                <a:solidFill>
                  <a:schemeClr val="tx1"/>
                </a:solidFill>
                <a:latin typeface="Arial" charset="0"/>
                <a:ea typeface="黑体" charset="0"/>
              </a:defRPr>
            </a:lvl3pPr>
            <a:lvl4pPr marL="1600200" indent="-228600">
              <a:spcBef>
                <a:spcPct val="20000"/>
              </a:spcBef>
              <a:buChar char="–"/>
              <a:defRPr sz="2000">
                <a:solidFill>
                  <a:schemeClr val="tx1"/>
                </a:solidFill>
                <a:latin typeface="Arial" charset="0"/>
                <a:ea typeface="黑体" charset="0"/>
              </a:defRPr>
            </a:lvl4pPr>
            <a:lvl5pPr marL="2057400" indent="-228600">
              <a:spcBef>
                <a:spcPct val="20000"/>
              </a:spcBef>
              <a:buChar char="»"/>
              <a:defRPr sz="2000">
                <a:solidFill>
                  <a:schemeClr val="tx1"/>
                </a:solidFill>
                <a:latin typeface="Arial" charset="0"/>
                <a:ea typeface="黑体" charset="0"/>
              </a:defRPr>
            </a:lvl5pPr>
            <a:lvl6pPr marL="2514600" indent="-228600" eaLnBrk="0" fontAlgn="base" hangingPunct="0">
              <a:spcBef>
                <a:spcPct val="20000"/>
              </a:spcBef>
              <a:spcAft>
                <a:spcPct val="0"/>
              </a:spcAft>
              <a:buChar char="»"/>
              <a:defRPr sz="2000">
                <a:solidFill>
                  <a:schemeClr val="tx1"/>
                </a:solidFill>
                <a:latin typeface="Arial" charset="0"/>
                <a:ea typeface="黑体" charset="0"/>
              </a:defRPr>
            </a:lvl6pPr>
            <a:lvl7pPr marL="2971800" indent="-228600" eaLnBrk="0" fontAlgn="base" hangingPunct="0">
              <a:spcBef>
                <a:spcPct val="20000"/>
              </a:spcBef>
              <a:spcAft>
                <a:spcPct val="0"/>
              </a:spcAft>
              <a:buChar char="»"/>
              <a:defRPr sz="2000">
                <a:solidFill>
                  <a:schemeClr val="tx1"/>
                </a:solidFill>
                <a:latin typeface="Arial" charset="0"/>
                <a:ea typeface="黑体" charset="0"/>
              </a:defRPr>
            </a:lvl7pPr>
            <a:lvl8pPr marL="3429000" indent="-228600" eaLnBrk="0" fontAlgn="base" hangingPunct="0">
              <a:spcBef>
                <a:spcPct val="20000"/>
              </a:spcBef>
              <a:spcAft>
                <a:spcPct val="0"/>
              </a:spcAft>
              <a:buChar char="»"/>
              <a:defRPr sz="2000">
                <a:solidFill>
                  <a:schemeClr val="tx1"/>
                </a:solidFill>
                <a:latin typeface="Arial" charset="0"/>
                <a:ea typeface="黑体" charset="0"/>
              </a:defRPr>
            </a:lvl8pPr>
            <a:lvl9pPr marL="3886200" indent="-228600" eaLnBrk="0" fontAlgn="base" hangingPunct="0">
              <a:spcBef>
                <a:spcPct val="20000"/>
              </a:spcBef>
              <a:spcAft>
                <a:spcPct val="0"/>
              </a:spcAft>
              <a:buChar char="»"/>
              <a:defRPr sz="2000">
                <a:solidFill>
                  <a:schemeClr val="tx1"/>
                </a:solidFill>
                <a:latin typeface="Arial" charset="0"/>
                <a:ea typeface="黑体" charset="0"/>
              </a:defRPr>
            </a:lvl9pPr>
          </a:lstStyle>
          <a:p>
            <a:pPr algn="ctr" eaLnBrk="1" hangingPunct="1">
              <a:lnSpc>
                <a:spcPct val="100000"/>
              </a:lnSpc>
              <a:spcBef>
                <a:spcPct val="0"/>
              </a:spcBef>
              <a:buSzTx/>
              <a:buFontTx/>
              <a:buNone/>
            </a:pPr>
            <a:r>
              <a:rPr lang="zh-CN" altLang="en-US" b="1" dirty="0" smtClean="0">
                <a:solidFill>
                  <a:srgbClr val="006196"/>
                </a:solidFill>
                <a:latin typeface="微软雅黑" charset="0"/>
                <a:ea typeface="微软雅黑" charset="0"/>
              </a:rPr>
              <a:t>总结</a:t>
            </a:r>
            <a:endParaRPr lang="zh-CN" altLang="en-US" b="1" dirty="0">
              <a:solidFill>
                <a:srgbClr val="006196"/>
              </a:solidFill>
              <a:latin typeface="微软雅黑" charset="0"/>
              <a:ea typeface="微软雅黑" charset="0"/>
            </a:endParaRPr>
          </a:p>
        </p:txBody>
      </p:sp>
    </p:spTree>
    <p:extLst>
      <p:ext uri="{BB962C8B-B14F-4D97-AF65-F5344CB8AC3E}">
        <p14:creationId xmlns:p14="http://schemas.microsoft.com/office/powerpoint/2010/main" val="2804261307"/>
      </p:ext>
    </p:extLst>
  </p:cSld>
  <p:clrMapOvr>
    <a:masterClrMapping/>
  </p:clrMapOvr>
  <mc:AlternateContent xmlns:mc="http://schemas.openxmlformats.org/markup-compatibility/2006" xmlns:p14="http://schemas.microsoft.com/office/powerpoint/2010/main">
    <mc:Choice Requires="p14">
      <p:transition spd="slow" p14:dur="2000" advTm="4707"/>
    </mc:Choice>
    <mc:Fallback xmlns="">
      <p:transition spd="slow" advTm="4707"/>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圆角矩形 6147"/>
          <p:cNvSpPr>
            <a:spLocks noChangeArrowheads="1"/>
          </p:cNvSpPr>
          <p:nvPr/>
        </p:nvSpPr>
        <p:spPr bwMode="auto">
          <a:xfrm>
            <a:off x="376240" y="1298577"/>
            <a:ext cx="7934325" cy="4803775"/>
          </a:xfrm>
          <a:prstGeom prst="roundRect">
            <a:avLst>
              <a:gd name="adj" fmla="val 11505"/>
            </a:avLst>
          </a:prstGeom>
          <a:noFill/>
          <a:ln>
            <a:noFill/>
          </a:ln>
          <a:extLst/>
        </p:spPr>
        <p:style>
          <a:lnRef idx="2">
            <a:schemeClr val="dk1"/>
          </a:lnRef>
          <a:fillRef idx="1">
            <a:schemeClr val="lt1"/>
          </a:fillRef>
          <a:effectRef idx="0">
            <a:schemeClr val="dk1"/>
          </a:effectRef>
          <a:fontRef idx="minor">
            <a:schemeClr val="dk1"/>
          </a:fontRef>
        </p:style>
        <p:txBody>
          <a:bodyPr/>
          <a:lstStyle>
            <a:lvl1pPr>
              <a:lnSpc>
                <a:spcPct val="110000"/>
              </a:lnSpc>
              <a:spcBef>
                <a:spcPct val="20000"/>
              </a:spcBef>
              <a:buSzPct val="120000"/>
              <a:buBlip>
                <a:blip r:embed="rId2"/>
              </a:buBlip>
              <a:defRPr sz="2800">
                <a:solidFill>
                  <a:srgbClr val="133984"/>
                </a:solidFill>
                <a:latin typeface="Arial" charset="0"/>
                <a:ea typeface="黑体" charset="0"/>
              </a:defRPr>
            </a:lvl1pPr>
            <a:lvl2pPr marL="742950" indent="-285750">
              <a:lnSpc>
                <a:spcPct val="110000"/>
              </a:lnSpc>
              <a:spcBef>
                <a:spcPct val="20000"/>
              </a:spcBef>
              <a:buClr>
                <a:srgbClr val="000066"/>
              </a:buClr>
              <a:buChar char="•"/>
              <a:defRPr sz="2400">
                <a:solidFill>
                  <a:srgbClr val="133984"/>
                </a:solidFill>
                <a:latin typeface="Arial" charset="0"/>
                <a:ea typeface="黑体" charset="0"/>
              </a:defRPr>
            </a:lvl2pPr>
            <a:lvl3pPr marL="1143000" indent="-228600">
              <a:spcBef>
                <a:spcPct val="20000"/>
              </a:spcBef>
              <a:buChar char="•"/>
              <a:defRPr sz="2400">
                <a:solidFill>
                  <a:schemeClr val="tx1"/>
                </a:solidFill>
                <a:latin typeface="Arial" charset="0"/>
                <a:ea typeface="黑体" charset="0"/>
              </a:defRPr>
            </a:lvl3pPr>
            <a:lvl4pPr marL="1600200" indent="-228600">
              <a:spcBef>
                <a:spcPct val="20000"/>
              </a:spcBef>
              <a:buChar char="–"/>
              <a:defRPr sz="2000">
                <a:solidFill>
                  <a:schemeClr val="tx1"/>
                </a:solidFill>
                <a:latin typeface="Arial" charset="0"/>
                <a:ea typeface="黑体" charset="0"/>
              </a:defRPr>
            </a:lvl4pPr>
            <a:lvl5pPr marL="2057400" indent="-228600">
              <a:spcBef>
                <a:spcPct val="20000"/>
              </a:spcBef>
              <a:buChar char="»"/>
              <a:defRPr sz="2000">
                <a:solidFill>
                  <a:schemeClr val="tx1"/>
                </a:solidFill>
                <a:latin typeface="Arial" charset="0"/>
                <a:ea typeface="黑体" charset="0"/>
              </a:defRPr>
            </a:lvl5pPr>
            <a:lvl6pPr marL="2514600" indent="-228600" eaLnBrk="0" fontAlgn="base" hangingPunct="0">
              <a:spcBef>
                <a:spcPct val="20000"/>
              </a:spcBef>
              <a:spcAft>
                <a:spcPct val="0"/>
              </a:spcAft>
              <a:buChar char="»"/>
              <a:defRPr sz="2000">
                <a:solidFill>
                  <a:schemeClr val="tx1"/>
                </a:solidFill>
                <a:latin typeface="Arial" charset="0"/>
                <a:ea typeface="黑体" charset="0"/>
              </a:defRPr>
            </a:lvl6pPr>
            <a:lvl7pPr marL="2971800" indent="-228600" eaLnBrk="0" fontAlgn="base" hangingPunct="0">
              <a:spcBef>
                <a:spcPct val="20000"/>
              </a:spcBef>
              <a:spcAft>
                <a:spcPct val="0"/>
              </a:spcAft>
              <a:buChar char="»"/>
              <a:defRPr sz="2000">
                <a:solidFill>
                  <a:schemeClr val="tx1"/>
                </a:solidFill>
                <a:latin typeface="Arial" charset="0"/>
                <a:ea typeface="黑体" charset="0"/>
              </a:defRPr>
            </a:lvl7pPr>
            <a:lvl8pPr marL="3429000" indent="-228600" eaLnBrk="0" fontAlgn="base" hangingPunct="0">
              <a:spcBef>
                <a:spcPct val="20000"/>
              </a:spcBef>
              <a:spcAft>
                <a:spcPct val="0"/>
              </a:spcAft>
              <a:buChar char="»"/>
              <a:defRPr sz="2000">
                <a:solidFill>
                  <a:schemeClr val="tx1"/>
                </a:solidFill>
                <a:latin typeface="Arial" charset="0"/>
                <a:ea typeface="黑体" charset="0"/>
              </a:defRPr>
            </a:lvl8pPr>
            <a:lvl9pPr marL="3886200" indent="-228600" eaLnBrk="0" fontAlgn="base" hangingPunct="0">
              <a:spcBef>
                <a:spcPct val="20000"/>
              </a:spcBef>
              <a:spcAft>
                <a:spcPct val="0"/>
              </a:spcAft>
              <a:buChar char="»"/>
              <a:defRPr sz="2000">
                <a:solidFill>
                  <a:schemeClr val="tx1"/>
                </a:solidFill>
                <a:latin typeface="Arial" charset="0"/>
                <a:ea typeface="黑体" charset="0"/>
              </a:defRPr>
            </a:lvl9pPr>
          </a:lstStyle>
          <a:p>
            <a:pPr marL="457200" indent="-457200" eaLnBrk="1" hangingPunct="1">
              <a:lnSpc>
                <a:spcPct val="150000"/>
              </a:lnSpc>
              <a:spcBef>
                <a:spcPct val="0"/>
              </a:spcBef>
              <a:buSzTx/>
              <a:buFont typeface="Wingdings" charset="2"/>
              <a:buChar char="Ø"/>
            </a:pPr>
            <a:r>
              <a:rPr lang="zh-CN" altLang="en-US" sz="2400" dirty="0" smtClean="0"/>
              <a:t>心电图类型识别</a:t>
            </a:r>
            <a:endParaRPr lang="en-US" altLang="zh-CN" sz="2400" dirty="0" smtClean="0"/>
          </a:p>
          <a:p>
            <a:pPr marL="1200150" lvl="1" indent="-457200" eaLnBrk="1" hangingPunct="1">
              <a:lnSpc>
                <a:spcPct val="150000"/>
              </a:lnSpc>
              <a:spcBef>
                <a:spcPct val="0"/>
              </a:spcBef>
              <a:buFont typeface="Wingdings" charset="2"/>
              <a:buChar char="Ø"/>
            </a:pPr>
            <a:r>
              <a:rPr lang="zh-CN" altLang="en-US" sz="2000" dirty="0"/>
              <a:t>心拍</a:t>
            </a:r>
            <a:r>
              <a:rPr lang="zh-CN" altLang="en-US" sz="2000" dirty="0" smtClean="0"/>
              <a:t>切分：自适应单拍切分、重叠子拍切分、多拍切分</a:t>
            </a:r>
            <a:endParaRPr lang="en-US" altLang="zh-CN" sz="2000" dirty="0"/>
          </a:p>
          <a:p>
            <a:pPr marL="1200150" lvl="1" indent="-457200" eaLnBrk="1" hangingPunct="1">
              <a:lnSpc>
                <a:spcPct val="150000"/>
              </a:lnSpc>
              <a:spcBef>
                <a:spcPct val="0"/>
              </a:spcBef>
              <a:buFont typeface="Wingdings" charset="2"/>
              <a:buChar char="Ø"/>
            </a:pPr>
            <a:r>
              <a:rPr lang="zh-CN" altLang="en-US" sz="2000" dirty="0" smtClean="0"/>
              <a:t>特征提取：多尺度的医学手动特征和深度特征</a:t>
            </a:r>
            <a:endParaRPr lang="en-US" altLang="zh-CN" sz="2000" dirty="0" smtClean="0"/>
          </a:p>
          <a:p>
            <a:pPr marL="1200150" lvl="1" indent="-457200" eaLnBrk="1" hangingPunct="1">
              <a:lnSpc>
                <a:spcPct val="150000"/>
              </a:lnSpc>
              <a:spcBef>
                <a:spcPct val="0"/>
              </a:spcBef>
              <a:buFont typeface="Wingdings" charset="2"/>
              <a:buChar char="Ø"/>
            </a:pPr>
            <a:r>
              <a:rPr lang="zh-CN" altLang="en-US" sz="2000" dirty="0" smtClean="0"/>
              <a:t>分类器：通道注意力模块</a:t>
            </a:r>
            <a:endParaRPr lang="en-US" altLang="zh-CN" sz="2000" dirty="0"/>
          </a:p>
          <a:p>
            <a:pPr marL="1200150" lvl="1" indent="-457200" eaLnBrk="1" hangingPunct="1">
              <a:lnSpc>
                <a:spcPct val="150000"/>
              </a:lnSpc>
              <a:spcBef>
                <a:spcPct val="0"/>
              </a:spcBef>
              <a:buFont typeface="Wingdings" charset="2"/>
              <a:buChar char="Ø"/>
            </a:pPr>
            <a:endParaRPr lang="en-US" altLang="zh-CN" sz="2000" dirty="0"/>
          </a:p>
          <a:p>
            <a:pPr marL="457200" indent="-457200" eaLnBrk="1" hangingPunct="1">
              <a:lnSpc>
                <a:spcPct val="150000"/>
              </a:lnSpc>
              <a:spcBef>
                <a:spcPct val="0"/>
              </a:spcBef>
              <a:buSzTx/>
              <a:buFont typeface="Wingdings" charset="2"/>
              <a:buChar char="Ø"/>
            </a:pPr>
            <a:r>
              <a:rPr lang="zh-CN" altLang="en-US" sz="2400" dirty="0" smtClean="0"/>
              <a:t>心电图个体识别</a:t>
            </a:r>
            <a:endParaRPr lang="en-US" altLang="zh-CN" sz="2000" dirty="0" smtClean="0"/>
          </a:p>
          <a:p>
            <a:pPr marL="1200150" lvl="1" indent="-457200" eaLnBrk="1" hangingPunct="1">
              <a:lnSpc>
                <a:spcPct val="150000"/>
              </a:lnSpc>
              <a:spcBef>
                <a:spcPct val="0"/>
              </a:spcBef>
              <a:buFont typeface="Wingdings" charset="2"/>
              <a:buChar char="Ø"/>
            </a:pPr>
            <a:r>
              <a:rPr lang="zh-CN" altLang="en-US" sz="2000" dirty="0"/>
              <a:t>数据</a:t>
            </a:r>
            <a:r>
              <a:rPr lang="zh-CN" altLang="en-US" sz="2000" dirty="0" smtClean="0"/>
              <a:t>集：公开的、含</a:t>
            </a:r>
            <a:r>
              <a:rPr lang="zh-CN" altLang="en-US" sz="2000" dirty="0" smtClean="0"/>
              <a:t>大量心律异常个体</a:t>
            </a:r>
            <a:r>
              <a:rPr lang="zh-CN" altLang="en-US" sz="2000" dirty="0" smtClean="0"/>
              <a:t>的数据</a:t>
            </a:r>
            <a:endParaRPr lang="en-US" altLang="zh-CN" sz="2000" dirty="0" smtClean="0"/>
          </a:p>
          <a:p>
            <a:pPr marL="1200150" lvl="1" indent="-457200" eaLnBrk="1" hangingPunct="1">
              <a:lnSpc>
                <a:spcPct val="150000"/>
              </a:lnSpc>
              <a:spcBef>
                <a:spcPct val="0"/>
              </a:spcBef>
              <a:buFont typeface="Wingdings" charset="2"/>
              <a:buChar char="Ø"/>
            </a:pPr>
            <a:r>
              <a:rPr lang="zh-CN" altLang="en-US" sz="2000" dirty="0"/>
              <a:t>样本</a:t>
            </a:r>
            <a:r>
              <a:rPr lang="zh-CN" altLang="en-US" sz="2000" dirty="0" smtClean="0"/>
              <a:t>生成方法：随机抽样，大量样本</a:t>
            </a:r>
            <a:endParaRPr lang="en-US" altLang="zh-CN" sz="2000" dirty="0" smtClean="0"/>
          </a:p>
          <a:p>
            <a:pPr marL="1200150" lvl="1" indent="-457200" eaLnBrk="1" hangingPunct="1">
              <a:lnSpc>
                <a:spcPct val="150000"/>
              </a:lnSpc>
              <a:spcBef>
                <a:spcPct val="0"/>
              </a:spcBef>
              <a:buFont typeface="Wingdings" charset="2"/>
              <a:buChar char="Ø"/>
            </a:pPr>
            <a:r>
              <a:rPr lang="zh-CN" altLang="en-US" sz="2000" dirty="0"/>
              <a:t>特征提取</a:t>
            </a:r>
            <a:r>
              <a:rPr lang="zh-CN" altLang="en-US" sz="2000" dirty="0" smtClean="0"/>
              <a:t>方法：域变换、不同个体区分度大</a:t>
            </a:r>
            <a:endParaRPr lang="en-US" altLang="zh-CN" sz="2000" dirty="0" smtClean="0"/>
          </a:p>
          <a:p>
            <a:pPr marL="1200150" lvl="1" indent="-457200" eaLnBrk="1" hangingPunct="1">
              <a:lnSpc>
                <a:spcPct val="150000"/>
              </a:lnSpc>
              <a:spcBef>
                <a:spcPct val="0"/>
              </a:spcBef>
              <a:buFont typeface="Wingdings" charset="2"/>
              <a:buChar char="Ø"/>
            </a:pPr>
            <a:r>
              <a:rPr lang="zh-CN" altLang="en-US" sz="2000" dirty="0" smtClean="0"/>
              <a:t>分类器：通道注意力模块</a:t>
            </a:r>
            <a:endParaRPr lang="en-US" altLang="zh-CN" sz="2000" dirty="0"/>
          </a:p>
        </p:txBody>
      </p:sp>
      <p:sp>
        <p:nvSpPr>
          <p:cNvPr id="7171" name="标题 7169"/>
          <p:cNvSpPr>
            <a:spLocks noGrp="1" noChangeArrowheads="1"/>
          </p:cNvSpPr>
          <p:nvPr/>
        </p:nvSpPr>
        <p:spPr bwMode="auto">
          <a:xfrm>
            <a:off x="1219200" y="260993"/>
            <a:ext cx="670560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54000" anchorCtr="1"/>
          <a:lstStyle>
            <a:lvl1pPr>
              <a:lnSpc>
                <a:spcPct val="110000"/>
              </a:lnSpc>
              <a:spcBef>
                <a:spcPct val="20000"/>
              </a:spcBef>
              <a:buSzPct val="120000"/>
              <a:buBlip>
                <a:blip r:embed="rId2"/>
              </a:buBlip>
              <a:defRPr sz="2800">
                <a:solidFill>
                  <a:srgbClr val="133984"/>
                </a:solidFill>
                <a:latin typeface="Arial" charset="0"/>
                <a:ea typeface="黑体" charset="0"/>
              </a:defRPr>
            </a:lvl1pPr>
            <a:lvl2pPr marL="742950" indent="-285750">
              <a:lnSpc>
                <a:spcPct val="110000"/>
              </a:lnSpc>
              <a:spcBef>
                <a:spcPct val="20000"/>
              </a:spcBef>
              <a:buClr>
                <a:srgbClr val="000066"/>
              </a:buClr>
              <a:buChar char="•"/>
              <a:defRPr sz="2400">
                <a:solidFill>
                  <a:srgbClr val="133984"/>
                </a:solidFill>
                <a:latin typeface="Arial" charset="0"/>
                <a:ea typeface="黑体" charset="0"/>
              </a:defRPr>
            </a:lvl2pPr>
            <a:lvl3pPr marL="1143000" indent="-228600">
              <a:spcBef>
                <a:spcPct val="20000"/>
              </a:spcBef>
              <a:buChar char="•"/>
              <a:defRPr sz="2400">
                <a:solidFill>
                  <a:schemeClr val="tx1"/>
                </a:solidFill>
                <a:latin typeface="Arial" charset="0"/>
                <a:ea typeface="黑体" charset="0"/>
              </a:defRPr>
            </a:lvl3pPr>
            <a:lvl4pPr marL="1600200" indent="-228600">
              <a:spcBef>
                <a:spcPct val="20000"/>
              </a:spcBef>
              <a:buChar char="–"/>
              <a:defRPr sz="2000">
                <a:solidFill>
                  <a:schemeClr val="tx1"/>
                </a:solidFill>
                <a:latin typeface="Arial" charset="0"/>
                <a:ea typeface="黑体" charset="0"/>
              </a:defRPr>
            </a:lvl4pPr>
            <a:lvl5pPr marL="2057400" indent="-228600">
              <a:spcBef>
                <a:spcPct val="20000"/>
              </a:spcBef>
              <a:buChar char="»"/>
              <a:defRPr sz="2000">
                <a:solidFill>
                  <a:schemeClr val="tx1"/>
                </a:solidFill>
                <a:latin typeface="Arial" charset="0"/>
                <a:ea typeface="黑体" charset="0"/>
              </a:defRPr>
            </a:lvl5pPr>
            <a:lvl6pPr marL="2514600" indent="-228600" eaLnBrk="0" fontAlgn="base" hangingPunct="0">
              <a:spcBef>
                <a:spcPct val="20000"/>
              </a:spcBef>
              <a:spcAft>
                <a:spcPct val="0"/>
              </a:spcAft>
              <a:buChar char="»"/>
              <a:defRPr sz="2000">
                <a:solidFill>
                  <a:schemeClr val="tx1"/>
                </a:solidFill>
                <a:latin typeface="Arial" charset="0"/>
                <a:ea typeface="黑体" charset="0"/>
              </a:defRPr>
            </a:lvl6pPr>
            <a:lvl7pPr marL="2971800" indent="-228600" eaLnBrk="0" fontAlgn="base" hangingPunct="0">
              <a:spcBef>
                <a:spcPct val="20000"/>
              </a:spcBef>
              <a:spcAft>
                <a:spcPct val="0"/>
              </a:spcAft>
              <a:buChar char="»"/>
              <a:defRPr sz="2000">
                <a:solidFill>
                  <a:schemeClr val="tx1"/>
                </a:solidFill>
                <a:latin typeface="Arial" charset="0"/>
                <a:ea typeface="黑体" charset="0"/>
              </a:defRPr>
            </a:lvl7pPr>
            <a:lvl8pPr marL="3429000" indent="-228600" eaLnBrk="0" fontAlgn="base" hangingPunct="0">
              <a:spcBef>
                <a:spcPct val="20000"/>
              </a:spcBef>
              <a:spcAft>
                <a:spcPct val="0"/>
              </a:spcAft>
              <a:buChar char="»"/>
              <a:defRPr sz="2000">
                <a:solidFill>
                  <a:schemeClr val="tx1"/>
                </a:solidFill>
                <a:latin typeface="Arial" charset="0"/>
                <a:ea typeface="黑体" charset="0"/>
              </a:defRPr>
            </a:lvl8pPr>
            <a:lvl9pPr marL="3886200" indent="-228600" eaLnBrk="0" fontAlgn="base" hangingPunct="0">
              <a:spcBef>
                <a:spcPct val="20000"/>
              </a:spcBef>
              <a:spcAft>
                <a:spcPct val="0"/>
              </a:spcAft>
              <a:buChar char="»"/>
              <a:defRPr sz="2000">
                <a:solidFill>
                  <a:schemeClr val="tx1"/>
                </a:solidFill>
                <a:latin typeface="Arial" charset="0"/>
                <a:ea typeface="黑体" charset="0"/>
              </a:defRPr>
            </a:lvl9pPr>
          </a:lstStyle>
          <a:p>
            <a:pPr eaLnBrk="1" hangingPunct="1">
              <a:lnSpc>
                <a:spcPct val="100000"/>
              </a:lnSpc>
              <a:spcBef>
                <a:spcPct val="0"/>
              </a:spcBef>
              <a:buSzTx/>
              <a:buFontTx/>
              <a:buNone/>
            </a:pPr>
            <a:endParaRPr lang="zh-CN" altLang="en-US" sz="3600">
              <a:latin typeface="微软雅黑" charset="0"/>
              <a:ea typeface="微软雅黑" charset="0"/>
            </a:endParaRPr>
          </a:p>
        </p:txBody>
      </p:sp>
      <p:sp>
        <p:nvSpPr>
          <p:cNvPr id="4" name="标题 7169"/>
          <p:cNvSpPr>
            <a:spLocks noGrp="1" noChangeArrowheads="1"/>
          </p:cNvSpPr>
          <p:nvPr/>
        </p:nvSpPr>
        <p:spPr bwMode="auto">
          <a:xfrm>
            <a:off x="2276477" y="274640"/>
            <a:ext cx="5343445"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54000" anchorCtr="1"/>
          <a:lstStyle>
            <a:lvl1pPr>
              <a:lnSpc>
                <a:spcPct val="110000"/>
              </a:lnSpc>
              <a:spcBef>
                <a:spcPct val="20000"/>
              </a:spcBef>
              <a:buSzPct val="120000"/>
              <a:buBlip>
                <a:blip r:embed="rId2"/>
              </a:buBlip>
              <a:defRPr sz="2800">
                <a:solidFill>
                  <a:srgbClr val="133984"/>
                </a:solidFill>
                <a:latin typeface="Arial" charset="0"/>
                <a:ea typeface="黑体" charset="0"/>
              </a:defRPr>
            </a:lvl1pPr>
            <a:lvl2pPr marL="742950" indent="-285750">
              <a:lnSpc>
                <a:spcPct val="110000"/>
              </a:lnSpc>
              <a:spcBef>
                <a:spcPct val="20000"/>
              </a:spcBef>
              <a:buClr>
                <a:srgbClr val="000066"/>
              </a:buClr>
              <a:buChar char="•"/>
              <a:defRPr sz="2400">
                <a:solidFill>
                  <a:srgbClr val="133984"/>
                </a:solidFill>
                <a:latin typeface="Arial" charset="0"/>
                <a:ea typeface="黑体" charset="0"/>
              </a:defRPr>
            </a:lvl2pPr>
            <a:lvl3pPr marL="1143000" indent="-228600">
              <a:spcBef>
                <a:spcPct val="20000"/>
              </a:spcBef>
              <a:buChar char="•"/>
              <a:defRPr sz="2400">
                <a:solidFill>
                  <a:schemeClr val="tx1"/>
                </a:solidFill>
                <a:latin typeface="Arial" charset="0"/>
                <a:ea typeface="黑体" charset="0"/>
              </a:defRPr>
            </a:lvl3pPr>
            <a:lvl4pPr marL="1600200" indent="-228600">
              <a:spcBef>
                <a:spcPct val="20000"/>
              </a:spcBef>
              <a:buChar char="–"/>
              <a:defRPr sz="2000">
                <a:solidFill>
                  <a:schemeClr val="tx1"/>
                </a:solidFill>
                <a:latin typeface="Arial" charset="0"/>
                <a:ea typeface="黑体" charset="0"/>
              </a:defRPr>
            </a:lvl4pPr>
            <a:lvl5pPr marL="2057400" indent="-228600">
              <a:spcBef>
                <a:spcPct val="20000"/>
              </a:spcBef>
              <a:buChar char="»"/>
              <a:defRPr sz="2000">
                <a:solidFill>
                  <a:schemeClr val="tx1"/>
                </a:solidFill>
                <a:latin typeface="Arial" charset="0"/>
                <a:ea typeface="黑体" charset="0"/>
              </a:defRPr>
            </a:lvl5pPr>
            <a:lvl6pPr marL="2514600" indent="-228600" eaLnBrk="0" fontAlgn="base" hangingPunct="0">
              <a:spcBef>
                <a:spcPct val="20000"/>
              </a:spcBef>
              <a:spcAft>
                <a:spcPct val="0"/>
              </a:spcAft>
              <a:buChar char="»"/>
              <a:defRPr sz="2000">
                <a:solidFill>
                  <a:schemeClr val="tx1"/>
                </a:solidFill>
                <a:latin typeface="Arial" charset="0"/>
                <a:ea typeface="黑体" charset="0"/>
              </a:defRPr>
            </a:lvl6pPr>
            <a:lvl7pPr marL="2971800" indent="-228600" eaLnBrk="0" fontAlgn="base" hangingPunct="0">
              <a:spcBef>
                <a:spcPct val="20000"/>
              </a:spcBef>
              <a:spcAft>
                <a:spcPct val="0"/>
              </a:spcAft>
              <a:buChar char="»"/>
              <a:defRPr sz="2000">
                <a:solidFill>
                  <a:schemeClr val="tx1"/>
                </a:solidFill>
                <a:latin typeface="Arial" charset="0"/>
                <a:ea typeface="黑体" charset="0"/>
              </a:defRPr>
            </a:lvl7pPr>
            <a:lvl8pPr marL="3429000" indent="-228600" eaLnBrk="0" fontAlgn="base" hangingPunct="0">
              <a:spcBef>
                <a:spcPct val="20000"/>
              </a:spcBef>
              <a:spcAft>
                <a:spcPct val="0"/>
              </a:spcAft>
              <a:buChar char="»"/>
              <a:defRPr sz="2000">
                <a:solidFill>
                  <a:schemeClr val="tx1"/>
                </a:solidFill>
                <a:latin typeface="Arial" charset="0"/>
                <a:ea typeface="黑体" charset="0"/>
              </a:defRPr>
            </a:lvl8pPr>
            <a:lvl9pPr marL="3886200" indent="-228600" eaLnBrk="0" fontAlgn="base" hangingPunct="0">
              <a:spcBef>
                <a:spcPct val="20000"/>
              </a:spcBef>
              <a:spcAft>
                <a:spcPct val="0"/>
              </a:spcAft>
              <a:buChar char="»"/>
              <a:defRPr sz="2000">
                <a:solidFill>
                  <a:schemeClr val="tx1"/>
                </a:solidFill>
                <a:latin typeface="Arial" charset="0"/>
                <a:ea typeface="黑体" charset="0"/>
              </a:defRPr>
            </a:lvl9pPr>
          </a:lstStyle>
          <a:p>
            <a:pPr algn="ctr" eaLnBrk="1" hangingPunct="1">
              <a:lnSpc>
                <a:spcPct val="100000"/>
              </a:lnSpc>
              <a:spcBef>
                <a:spcPct val="0"/>
              </a:spcBef>
              <a:buSzTx/>
              <a:buFontTx/>
              <a:buNone/>
            </a:pPr>
            <a:r>
              <a:rPr lang="zh-CN" altLang="en-US" b="1" dirty="0" smtClean="0">
                <a:solidFill>
                  <a:srgbClr val="006196"/>
                </a:solidFill>
                <a:latin typeface="微软雅黑" charset="0"/>
                <a:ea typeface="微软雅黑" charset="0"/>
              </a:rPr>
              <a:t>总结</a:t>
            </a:r>
            <a:endParaRPr lang="en-US" altLang="zh-CN" b="1" dirty="0">
              <a:solidFill>
                <a:srgbClr val="006196"/>
              </a:solidFill>
              <a:latin typeface="微软雅黑" charset="0"/>
              <a:ea typeface="微软雅黑" charset="0"/>
            </a:endParaRPr>
          </a:p>
        </p:txBody>
      </p:sp>
    </p:spTree>
    <p:extLst>
      <p:ext uri="{BB962C8B-B14F-4D97-AF65-F5344CB8AC3E}">
        <p14:creationId xmlns:p14="http://schemas.microsoft.com/office/powerpoint/2010/main" val="2953191541"/>
      </p:ext>
    </p:extLst>
  </p:cSld>
  <p:clrMapOvr>
    <a:masterClrMapping/>
  </p:clrMapOvr>
  <mc:AlternateContent xmlns:mc="http://schemas.openxmlformats.org/markup-compatibility/2006" xmlns:p14="http://schemas.microsoft.com/office/powerpoint/2010/main">
    <mc:Choice Requires="p14">
      <p:transition spd="slow" p14:dur="2000" advTm="61855"/>
    </mc:Choice>
    <mc:Fallback xmlns="">
      <p:transition spd="slow" advTm="61855"/>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28673"/>
          <p:cNvSpPr>
            <a:spLocks noGrp="1" noChangeArrowheads="1"/>
          </p:cNvSpPr>
          <p:nvPr>
            <p:ph type="ctrTitle"/>
          </p:nvPr>
        </p:nvSpPr>
        <p:spPr>
          <a:xfrm>
            <a:off x="685800" y="2209802"/>
            <a:ext cx="7772400" cy="1470025"/>
          </a:xfrm>
        </p:spPr>
        <p:txBody>
          <a:bodyPr/>
          <a:lstStyle/>
          <a:p>
            <a:pPr eaLnBrk="1" hangingPunct="1"/>
            <a:r>
              <a:rPr lang="zh-CN" altLang="en-US" sz="7200" dirty="0" smtClean="0"/>
              <a:t>谢谢</a:t>
            </a:r>
            <a:r>
              <a:rPr lang="en-US" altLang="zh-CN" sz="7200" dirty="0" smtClean="0"/>
              <a:t>&amp;</a:t>
            </a:r>
            <a:r>
              <a:rPr lang="zh-CN" altLang="en-US" sz="7200" dirty="0" smtClean="0"/>
              <a:t>问答</a:t>
            </a:r>
            <a:endParaRPr lang="zh-CN" altLang="en-US" sz="7200" dirty="0"/>
          </a:p>
        </p:txBody>
      </p:sp>
    </p:spTree>
  </p:cSld>
  <p:clrMapOvr>
    <a:masterClrMapping/>
  </p:clrMapOvr>
  <mc:AlternateContent xmlns:mc="http://schemas.openxmlformats.org/markup-compatibility/2006" xmlns:p14="http://schemas.microsoft.com/office/powerpoint/2010/main">
    <mc:Choice Requires="p14">
      <p:transition spd="slow" p14:dur="2000" advTm="3385"/>
    </mc:Choice>
    <mc:Fallback xmlns="">
      <p:transition spd="slow" advTm="3385"/>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标题 7169"/>
          <p:cNvSpPr>
            <a:spLocks noGrp="1" noChangeArrowheads="1"/>
          </p:cNvSpPr>
          <p:nvPr/>
        </p:nvSpPr>
        <p:spPr bwMode="auto">
          <a:xfrm>
            <a:off x="1219200" y="260993"/>
            <a:ext cx="670560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54000" anchorCtr="1"/>
          <a:lstStyle>
            <a:lvl1pPr>
              <a:lnSpc>
                <a:spcPct val="110000"/>
              </a:lnSpc>
              <a:spcBef>
                <a:spcPct val="20000"/>
              </a:spcBef>
              <a:buSzPct val="120000"/>
              <a:buBlip>
                <a:blip r:embed="rId2"/>
              </a:buBlip>
              <a:defRPr sz="2800">
                <a:solidFill>
                  <a:srgbClr val="133984"/>
                </a:solidFill>
                <a:latin typeface="Arial" charset="0"/>
                <a:ea typeface="黑体" charset="0"/>
              </a:defRPr>
            </a:lvl1pPr>
            <a:lvl2pPr marL="742950" indent="-285750">
              <a:lnSpc>
                <a:spcPct val="110000"/>
              </a:lnSpc>
              <a:spcBef>
                <a:spcPct val="20000"/>
              </a:spcBef>
              <a:buClr>
                <a:srgbClr val="000066"/>
              </a:buClr>
              <a:buChar char="•"/>
              <a:defRPr sz="2400">
                <a:solidFill>
                  <a:srgbClr val="133984"/>
                </a:solidFill>
                <a:latin typeface="Arial" charset="0"/>
                <a:ea typeface="黑体" charset="0"/>
              </a:defRPr>
            </a:lvl2pPr>
            <a:lvl3pPr marL="1143000" indent="-228600">
              <a:spcBef>
                <a:spcPct val="20000"/>
              </a:spcBef>
              <a:buChar char="•"/>
              <a:defRPr sz="2400">
                <a:solidFill>
                  <a:schemeClr val="tx1"/>
                </a:solidFill>
                <a:latin typeface="Arial" charset="0"/>
                <a:ea typeface="黑体" charset="0"/>
              </a:defRPr>
            </a:lvl3pPr>
            <a:lvl4pPr marL="1600200" indent="-228600">
              <a:spcBef>
                <a:spcPct val="20000"/>
              </a:spcBef>
              <a:buChar char="–"/>
              <a:defRPr sz="2000">
                <a:solidFill>
                  <a:schemeClr val="tx1"/>
                </a:solidFill>
                <a:latin typeface="Arial" charset="0"/>
                <a:ea typeface="黑体" charset="0"/>
              </a:defRPr>
            </a:lvl4pPr>
            <a:lvl5pPr marL="2057400" indent="-228600">
              <a:spcBef>
                <a:spcPct val="20000"/>
              </a:spcBef>
              <a:buChar char="»"/>
              <a:defRPr sz="2000">
                <a:solidFill>
                  <a:schemeClr val="tx1"/>
                </a:solidFill>
                <a:latin typeface="Arial" charset="0"/>
                <a:ea typeface="黑体" charset="0"/>
              </a:defRPr>
            </a:lvl5pPr>
            <a:lvl6pPr marL="2514600" indent="-228600" eaLnBrk="0" fontAlgn="base" hangingPunct="0">
              <a:spcBef>
                <a:spcPct val="20000"/>
              </a:spcBef>
              <a:spcAft>
                <a:spcPct val="0"/>
              </a:spcAft>
              <a:buChar char="»"/>
              <a:defRPr sz="2000">
                <a:solidFill>
                  <a:schemeClr val="tx1"/>
                </a:solidFill>
                <a:latin typeface="Arial" charset="0"/>
                <a:ea typeface="黑体" charset="0"/>
              </a:defRPr>
            </a:lvl6pPr>
            <a:lvl7pPr marL="2971800" indent="-228600" eaLnBrk="0" fontAlgn="base" hangingPunct="0">
              <a:spcBef>
                <a:spcPct val="20000"/>
              </a:spcBef>
              <a:spcAft>
                <a:spcPct val="0"/>
              </a:spcAft>
              <a:buChar char="»"/>
              <a:defRPr sz="2000">
                <a:solidFill>
                  <a:schemeClr val="tx1"/>
                </a:solidFill>
                <a:latin typeface="Arial" charset="0"/>
                <a:ea typeface="黑体" charset="0"/>
              </a:defRPr>
            </a:lvl7pPr>
            <a:lvl8pPr marL="3429000" indent="-228600" eaLnBrk="0" fontAlgn="base" hangingPunct="0">
              <a:spcBef>
                <a:spcPct val="20000"/>
              </a:spcBef>
              <a:spcAft>
                <a:spcPct val="0"/>
              </a:spcAft>
              <a:buChar char="»"/>
              <a:defRPr sz="2000">
                <a:solidFill>
                  <a:schemeClr val="tx1"/>
                </a:solidFill>
                <a:latin typeface="Arial" charset="0"/>
                <a:ea typeface="黑体" charset="0"/>
              </a:defRPr>
            </a:lvl8pPr>
            <a:lvl9pPr marL="3886200" indent="-228600" eaLnBrk="0" fontAlgn="base" hangingPunct="0">
              <a:spcBef>
                <a:spcPct val="20000"/>
              </a:spcBef>
              <a:spcAft>
                <a:spcPct val="0"/>
              </a:spcAft>
              <a:buChar char="»"/>
              <a:defRPr sz="2000">
                <a:solidFill>
                  <a:schemeClr val="tx1"/>
                </a:solidFill>
                <a:latin typeface="Arial" charset="0"/>
                <a:ea typeface="黑体" charset="0"/>
              </a:defRPr>
            </a:lvl9pPr>
          </a:lstStyle>
          <a:p>
            <a:pPr eaLnBrk="1" hangingPunct="1">
              <a:lnSpc>
                <a:spcPct val="100000"/>
              </a:lnSpc>
              <a:spcBef>
                <a:spcPct val="0"/>
              </a:spcBef>
              <a:buSzTx/>
              <a:buFontTx/>
              <a:buNone/>
            </a:pPr>
            <a:endParaRPr lang="zh-CN" altLang="en-US" sz="3600">
              <a:latin typeface="微软雅黑" charset="0"/>
              <a:ea typeface="微软雅黑" charset="0"/>
            </a:endParaRPr>
          </a:p>
        </p:txBody>
      </p:sp>
      <p:sp>
        <p:nvSpPr>
          <p:cNvPr id="4" name="标题 7169"/>
          <p:cNvSpPr>
            <a:spLocks noGrp="1" noChangeArrowheads="1"/>
          </p:cNvSpPr>
          <p:nvPr/>
        </p:nvSpPr>
        <p:spPr bwMode="auto">
          <a:xfrm>
            <a:off x="2276477" y="274640"/>
            <a:ext cx="5343445"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54000" anchorCtr="1"/>
          <a:lstStyle>
            <a:lvl1pPr>
              <a:lnSpc>
                <a:spcPct val="110000"/>
              </a:lnSpc>
              <a:spcBef>
                <a:spcPct val="20000"/>
              </a:spcBef>
              <a:buSzPct val="120000"/>
              <a:buBlip>
                <a:blip r:embed="rId2"/>
              </a:buBlip>
              <a:defRPr sz="2800">
                <a:solidFill>
                  <a:srgbClr val="133984"/>
                </a:solidFill>
                <a:latin typeface="Arial" charset="0"/>
                <a:ea typeface="黑体" charset="0"/>
              </a:defRPr>
            </a:lvl1pPr>
            <a:lvl2pPr marL="742950" indent="-285750">
              <a:lnSpc>
                <a:spcPct val="110000"/>
              </a:lnSpc>
              <a:spcBef>
                <a:spcPct val="20000"/>
              </a:spcBef>
              <a:buClr>
                <a:srgbClr val="000066"/>
              </a:buClr>
              <a:buChar char="•"/>
              <a:defRPr sz="2400">
                <a:solidFill>
                  <a:srgbClr val="133984"/>
                </a:solidFill>
                <a:latin typeface="Arial" charset="0"/>
                <a:ea typeface="黑体" charset="0"/>
              </a:defRPr>
            </a:lvl2pPr>
            <a:lvl3pPr marL="1143000" indent="-228600">
              <a:spcBef>
                <a:spcPct val="20000"/>
              </a:spcBef>
              <a:buChar char="•"/>
              <a:defRPr sz="2400">
                <a:solidFill>
                  <a:schemeClr val="tx1"/>
                </a:solidFill>
                <a:latin typeface="Arial" charset="0"/>
                <a:ea typeface="黑体" charset="0"/>
              </a:defRPr>
            </a:lvl3pPr>
            <a:lvl4pPr marL="1600200" indent="-228600">
              <a:spcBef>
                <a:spcPct val="20000"/>
              </a:spcBef>
              <a:buChar char="–"/>
              <a:defRPr sz="2000">
                <a:solidFill>
                  <a:schemeClr val="tx1"/>
                </a:solidFill>
                <a:latin typeface="Arial" charset="0"/>
                <a:ea typeface="黑体" charset="0"/>
              </a:defRPr>
            </a:lvl4pPr>
            <a:lvl5pPr marL="2057400" indent="-228600">
              <a:spcBef>
                <a:spcPct val="20000"/>
              </a:spcBef>
              <a:buChar char="»"/>
              <a:defRPr sz="2000">
                <a:solidFill>
                  <a:schemeClr val="tx1"/>
                </a:solidFill>
                <a:latin typeface="Arial" charset="0"/>
                <a:ea typeface="黑体" charset="0"/>
              </a:defRPr>
            </a:lvl5pPr>
            <a:lvl6pPr marL="2514600" indent="-228600" eaLnBrk="0" fontAlgn="base" hangingPunct="0">
              <a:spcBef>
                <a:spcPct val="20000"/>
              </a:spcBef>
              <a:spcAft>
                <a:spcPct val="0"/>
              </a:spcAft>
              <a:buChar char="»"/>
              <a:defRPr sz="2000">
                <a:solidFill>
                  <a:schemeClr val="tx1"/>
                </a:solidFill>
                <a:latin typeface="Arial" charset="0"/>
                <a:ea typeface="黑体" charset="0"/>
              </a:defRPr>
            </a:lvl6pPr>
            <a:lvl7pPr marL="2971800" indent="-228600" eaLnBrk="0" fontAlgn="base" hangingPunct="0">
              <a:spcBef>
                <a:spcPct val="20000"/>
              </a:spcBef>
              <a:spcAft>
                <a:spcPct val="0"/>
              </a:spcAft>
              <a:buChar char="»"/>
              <a:defRPr sz="2000">
                <a:solidFill>
                  <a:schemeClr val="tx1"/>
                </a:solidFill>
                <a:latin typeface="Arial" charset="0"/>
                <a:ea typeface="黑体" charset="0"/>
              </a:defRPr>
            </a:lvl7pPr>
            <a:lvl8pPr marL="3429000" indent="-228600" eaLnBrk="0" fontAlgn="base" hangingPunct="0">
              <a:spcBef>
                <a:spcPct val="20000"/>
              </a:spcBef>
              <a:spcAft>
                <a:spcPct val="0"/>
              </a:spcAft>
              <a:buChar char="»"/>
              <a:defRPr sz="2000">
                <a:solidFill>
                  <a:schemeClr val="tx1"/>
                </a:solidFill>
                <a:latin typeface="Arial" charset="0"/>
                <a:ea typeface="黑体" charset="0"/>
              </a:defRPr>
            </a:lvl8pPr>
            <a:lvl9pPr marL="3886200" indent="-228600" eaLnBrk="0" fontAlgn="base" hangingPunct="0">
              <a:spcBef>
                <a:spcPct val="20000"/>
              </a:spcBef>
              <a:spcAft>
                <a:spcPct val="0"/>
              </a:spcAft>
              <a:buChar char="»"/>
              <a:defRPr sz="2000">
                <a:solidFill>
                  <a:schemeClr val="tx1"/>
                </a:solidFill>
                <a:latin typeface="Arial" charset="0"/>
                <a:ea typeface="黑体" charset="0"/>
              </a:defRPr>
            </a:lvl9pPr>
          </a:lstStyle>
          <a:p>
            <a:pPr algn="ctr" eaLnBrk="1" hangingPunct="1">
              <a:lnSpc>
                <a:spcPct val="100000"/>
              </a:lnSpc>
              <a:spcBef>
                <a:spcPct val="0"/>
              </a:spcBef>
              <a:buSzTx/>
              <a:buFontTx/>
              <a:buNone/>
            </a:pPr>
            <a:r>
              <a:rPr lang="zh-CN" altLang="en-US" b="1" dirty="0">
                <a:solidFill>
                  <a:srgbClr val="006196"/>
                </a:solidFill>
                <a:latin typeface="微软雅黑" charset="0"/>
                <a:ea typeface="微软雅黑" charset="0"/>
              </a:rPr>
              <a:t>背景知识</a:t>
            </a:r>
            <a:endParaRPr lang="en-US" altLang="zh-CN" b="1" dirty="0">
              <a:solidFill>
                <a:srgbClr val="006196"/>
              </a:solidFill>
              <a:latin typeface="微软雅黑" charset="0"/>
              <a:ea typeface="微软雅黑" charset="0"/>
            </a:endParaRPr>
          </a:p>
        </p:txBody>
      </p:sp>
      <p:sp>
        <p:nvSpPr>
          <p:cNvPr id="9" name="圆角矩形 6147"/>
          <p:cNvSpPr>
            <a:spLocks noChangeArrowheads="1"/>
          </p:cNvSpPr>
          <p:nvPr/>
        </p:nvSpPr>
        <p:spPr bwMode="auto">
          <a:xfrm>
            <a:off x="376240" y="1298577"/>
            <a:ext cx="8614901" cy="4803775"/>
          </a:xfrm>
          <a:prstGeom prst="roundRect">
            <a:avLst>
              <a:gd name="adj" fmla="val 11505"/>
            </a:avLst>
          </a:prstGeom>
          <a:noFill/>
          <a:ln>
            <a:noFill/>
          </a:ln>
          <a:extLst/>
        </p:spPr>
        <p:style>
          <a:lnRef idx="2">
            <a:schemeClr val="dk1"/>
          </a:lnRef>
          <a:fillRef idx="1">
            <a:schemeClr val="lt1"/>
          </a:fillRef>
          <a:effectRef idx="0">
            <a:schemeClr val="dk1"/>
          </a:effectRef>
          <a:fontRef idx="minor">
            <a:schemeClr val="dk1"/>
          </a:fontRef>
        </p:style>
        <p:txBody>
          <a:bodyPr/>
          <a:lstStyle>
            <a:lvl1pPr>
              <a:lnSpc>
                <a:spcPct val="110000"/>
              </a:lnSpc>
              <a:spcBef>
                <a:spcPct val="20000"/>
              </a:spcBef>
              <a:buSzPct val="120000"/>
              <a:buBlip>
                <a:blip r:embed="rId2"/>
              </a:buBlip>
              <a:defRPr sz="2800">
                <a:solidFill>
                  <a:srgbClr val="133984"/>
                </a:solidFill>
                <a:latin typeface="Arial" charset="0"/>
                <a:ea typeface="黑体" charset="0"/>
              </a:defRPr>
            </a:lvl1pPr>
            <a:lvl2pPr marL="742950" indent="-285750">
              <a:lnSpc>
                <a:spcPct val="110000"/>
              </a:lnSpc>
              <a:spcBef>
                <a:spcPct val="20000"/>
              </a:spcBef>
              <a:buClr>
                <a:srgbClr val="000066"/>
              </a:buClr>
              <a:buChar char="•"/>
              <a:defRPr sz="2400">
                <a:solidFill>
                  <a:srgbClr val="133984"/>
                </a:solidFill>
                <a:latin typeface="Arial" charset="0"/>
                <a:ea typeface="黑体" charset="0"/>
              </a:defRPr>
            </a:lvl2pPr>
            <a:lvl3pPr marL="1143000" indent="-228600">
              <a:spcBef>
                <a:spcPct val="20000"/>
              </a:spcBef>
              <a:buChar char="•"/>
              <a:defRPr sz="2400">
                <a:solidFill>
                  <a:schemeClr val="tx1"/>
                </a:solidFill>
                <a:latin typeface="Arial" charset="0"/>
                <a:ea typeface="黑体" charset="0"/>
              </a:defRPr>
            </a:lvl3pPr>
            <a:lvl4pPr marL="1600200" indent="-228600">
              <a:spcBef>
                <a:spcPct val="20000"/>
              </a:spcBef>
              <a:buChar char="–"/>
              <a:defRPr sz="2000">
                <a:solidFill>
                  <a:schemeClr val="tx1"/>
                </a:solidFill>
                <a:latin typeface="Arial" charset="0"/>
                <a:ea typeface="黑体" charset="0"/>
              </a:defRPr>
            </a:lvl4pPr>
            <a:lvl5pPr marL="2057400" indent="-228600">
              <a:spcBef>
                <a:spcPct val="20000"/>
              </a:spcBef>
              <a:buChar char="»"/>
              <a:defRPr sz="2000">
                <a:solidFill>
                  <a:schemeClr val="tx1"/>
                </a:solidFill>
                <a:latin typeface="Arial" charset="0"/>
                <a:ea typeface="黑体" charset="0"/>
              </a:defRPr>
            </a:lvl5pPr>
            <a:lvl6pPr marL="2514600" indent="-228600" eaLnBrk="0" fontAlgn="base" hangingPunct="0">
              <a:spcBef>
                <a:spcPct val="20000"/>
              </a:spcBef>
              <a:spcAft>
                <a:spcPct val="0"/>
              </a:spcAft>
              <a:buChar char="»"/>
              <a:defRPr sz="2000">
                <a:solidFill>
                  <a:schemeClr val="tx1"/>
                </a:solidFill>
                <a:latin typeface="Arial" charset="0"/>
                <a:ea typeface="黑体" charset="0"/>
              </a:defRPr>
            </a:lvl6pPr>
            <a:lvl7pPr marL="2971800" indent="-228600" eaLnBrk="0" fontAlgn="base" hangingPunct="0">
              <a:spcBef>
                <a:spcPct val="20000"/>
              </a:spcBef>
              <a:spcAft>
                <a:spcPct val="0"/>
              </a:spcAft>
              <a:buChar char="»"/>
              <a:defRPr sz="2000">
                <a:solidFill>
                  <a:schemeClr val="tx1"/>
                </a:solidFill>
                <a:latin typeface="Arial" charset="0"/>
                <a:ea typeface="黑体" charset="0"/>
              </a:defRPr>
            </a:lvl7pPr>
            <a:lvl8pPr marL="3429000" indent="-228600" eaLnBrk="0" fontAlgn="base" hangingPunct="0">
              <a:spcBef>
                <a:spcPct val="20000"/>
              </a:spcBef>
              <a:spcAft>
                <a:spcPct val="0"/>
              </a:spcAft>
              <a:buChar char="»"/>
              <a:defRPr sz="2000">
                <a:solidFill>
                  <a:schemeClr val="tx1"/>
                </a:solidFill>
                <a:latin typeface="Arial" charset="0"/>
                <a:ea typeface="黑体" charset="0"/>
              </a:defRPr>
            </a:lvl8pPr>
            <a:lvl9pPr marL="3886200" indent="-228600" eaLnBrk="0" fontAlgn="base" hangingPunct="0">
              <a:spcBef>
                <a:spcPct val="20000"/>
              </a:spcBef>
              <a:spcAft>
                <a:spcPct val="0"/>
              </a:spcAft>
              <a:buChar char="»"/>
              <a:defRPr sz="2000">
                <a:solidFill>
                  <a:schemeClr val="tx1"/>
                </a:solidFill>
                <a:latin typeface="Arial" charset="0"/>
                <a:ea typeface="黑体" charset="0"/>
              </a:defRPr>
            </a:lvl9pPr>
          </a:lstStyle>
          <a:p>
            <a:pPr eaLnBrk="1" hangingPunct="1">
              <a:lnSpc>
                <a:spcPct val="150000"/>
              </a:lnSpc>
              <a:spcBef>
                <a:spcPct val="0"/>
              </a:spcBef>
              <a:buSzTx/>
              <a:buNone/>
            </a:pPr>
            <a:r>
              <a:rPr lang="zh-CN" altLang="en-US" sz="2400" dirty="0" smtClean="0"/>
              <a:t>不同切分方法效果对比：</a:t>
            </a:r>
            <a:endParaRPr lang="en-US" altLang="zh-CN" sz="2400" dirty="0" smtClean="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987" y="2276872"/>
            <a:ext cx="7280813" cy="3625192"/>
          </a:xfrm>
          <a:prstGeom prst="rect">
            <a:avLst/>
          </a:prstGeom>
        </p:spPr>
      </p:pic>
    </p:spTree>
    <p:extLst>
      <p:ext uri="{BB962C8B-B14F-4D97-AF65-F5344CB8AC3E}">
        <p14:creationId xmlns:p14="http://schemas.microsoft.com/office/powerpoint/2010/main" val="3705899108"/>
      </p:ext>
    </p:extLst>
  </p:cSld>
  <p:clrMapOvr>
    <a:masterClrMapping/>
  </p:clrMapOvr>
  <mc:AlternateContent xmlns:mc="http://schemas.openxmlformats.org/markup-compatibility/2006" xmlns:p14="http://schemas.microsoft.com/office/powerpoint/2010/main">
    <mc:Choice Requires="p14">
      <p:transition spd="slow" p14:dur="2000" advTm="61855"/>
    </mc:Choice>
    <mc:Fallback xmlns="">
      <p:transition spd="slow" advTm="61855"/>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等腰三角形 5"/>
          <p:cNvSpPr>
            <a:spLocks noChangeArrowheads="1"/>
          </p:cNvSpPr>
          <p:nvPr/>
        </p:nvSpPr>
        <p:spPr bwMode="auto">
          <a:xfrm>
            <a:off x="762002" y="2573340"/>
            <a:ext cx="1895475" cy="1419225"/>
          </a:xfrm>
          <a:prstGeom prst="triangle">
            <a:avLst>
              <a:gd name="adj" fmla="val 50000"/>
            </a:avLst>
          </a:prstGeom>
          <a:solidFill>
            <a:srgbClr val="0081C8"/>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144000" anchor="ctr"/>
          <a:lstStyle>
            <a:lvl1pPr>
              <a:lnSpc>
                <a:spcPct val="110000"/>
              </a:lnSpc>
              <a:spcBef>
                <a:spcPct val="20000"/>
              </a:spcBef>
              <a:buSzPct val="120000"/>
              <a:buBlip>
                <a:blip r:embed="rId2"/>
              </a:buBlip>
              <a:defRPr sz="2800">
                <a:solidFill>
                  <a:srgbClr val="133984"/>
                </a:solidFill>
                <a:latin typeface="Arial" charset="0"/>
                <a:ea typeface="黑体" charset="0"/>
              </a:defRPr>
            </a:lvl1pPr>
            <a:lvl2pPr marL="742950" indent="-285750">
              <a:lnSpc>
                <a:spcPct val="110000"/>
              </a:lnSpc>
              <a:spcBef>
                <a:spcPct val="20000"/>
              </a:spcBef>
              <a:buClr>
                <a:srgbClr val="000066"/>
              </a:buClr>
              <a:buChar char="•"/>
              <a:defRPr sz="2400">
                <a:solidFill>
                  <a:srgbClr val="133984"/>
                </a:solidFill>
                <a:latin typeface="Arial" charset="0"/>
                <a:ea typeface="黑体" charset="0"/>
              </a:defRPr>
            </a:lvl2pPr>
            <a:lvl3pPr marL="1143000" indent="-228600">
              <a:spcBef>
                <a:spcPct val="20000"/>
              </a:spcBef>
              <a:buChar char="•"/>
              <a:defRPr sz="2400">
                <a:solidFill>
                  <a:schemeClr val="tx1"/>
                </a:solidFill>
                <a:latin typeface="Arial" charset="0"/>
                <a:ea typeface="黑体" charset="0"/>
              </a:defRPr>
            </a:lvl3pPr>
            <a:lvl4pPr marL="1600200" indent="-228600">
              <a:spcBef>
                <a:spcPct val="20000"/>
              </a:spcBef>
              <a:buChar char="–"/>
              <a:defRPr sz="2000">
                <a:solidFill>
                  <a:schemeClr val="tx1"/>
                </a:solidFill>
                <a:latin typeface="Arial" charset="0"/>
                <a:ea typeface="黑体" charset="0"/>
              </a:defRPr>
            </a:lvl4pPr>
            <a:lvl5pPr marL="2057400" indent="-228600">
              <a:spcBef>
                <a:spcPct val="20000"/>
              </a:spcBef>
              <a:buChar char="»"/>
              <a:defRPr sz="2000">
                <a:solidFill>
                  <a:schemeClr val="tx1"/>
                </a:solidFill>
                <a:latin typeface="Arial" charset="0"/>
                <a:ea typeface="黑体" charset="0"/>
              </a:defRPr>
            </a:lvl5pPr>
            <a:lvl6pPr marL="2514600" indent="-228600" eaLnBrk="0" fontAlgn="base" hangingPunct="0">
              <a:spcBef>
                <a:spcPct val="20000"/>
              </a:spcBef>
              <a:spcAft>
                <a:spcPct val="0"/>
              </a:spcAft>
              <a:buChar char="»"/>
              <a:defRPr sz="2000">
                <a:solidFill>
                  <a:schemeClr val="tx1"/>
                </a:solidFill>
                <a:latin typeface="Arial" charset="0"/>
                <a:ea typeface="黑体" charset="0"/>
              </a:defRPr>
            </a:lvl6pPr>
            <a:lvl7pPr marL="2971800" indent="-228600" eaLnBrk="0" fontAlgn="base" hangingPunct="0">
              <a:spcBef>
                <a:spcPct val="20000"/>
              </a:spcBef>
              <a:spcAft>
                <a:spcPct val="0"/>
              </a:spcAft>
              <a:buChar char="»"/>
              <a:defRPr sz="2000">
                <a:solidFill>
                  <a:schemeClr val="tx1"/>
                </a:solidFill>
                <a:latin typeface="Arial" charset="0"/>
                <a:ea typeface="黑体" charset="0"/>
              </a:defRPr>
            </a:lvl7pPr>
            <a:lvl8pPr marL="3429000" indent="-228600" eaLnBrk="0" fontAlgn="base" hangingPunct="0">
              <a:spcBef>
                <a:spcPct val="20000"/>
              </a:spcBef>
              <a:spcAft>
                <a:spcPct val="0"/>
              </a:spcAft>
              <a:buChar char="»"/>
              <a:defRPr sz="2000">
                <a:solidFill>
                  <a:schemeClr val="tx1"/>
                </a:solidFill>
                <a:latin typeface="Arial" charset="0"/>
                <a:ea typeface="黑体" charset="0"/>
              </a:defRPr>
            </a:lvl8pPr>
            <a:lvl9pPr marL="3886200" indent="-228600" eaLnBrk="0" fontAlgn="base" hangingPunct="0">
              <a:spcBef>
                <a:spcPct val="20000"/>
              </a:spcBef>
              <a:spcAft>
                <a:spcPct val="0"/>
              </a:spcAft>
              <a:buChar char="»"/>
              <a:defRPr sz="2000">
                <a:solidFill>
                  <a:schemeClr val="tx1"/>
                </a:solidFill>
                <a:latin typeface="Arial" charset="0"/>
                <a:ea typeface="黑体" charset="0"/>
              </a:defRPr>
            </a:lvl9pPr>
          </a:lstStyle>
          <a:p>
            <a:pPr algn="ctr" eaLnBrk="1" hangingPunct="1">
              <a:lnSpc>
                <a:spcPct val="100000"/>
              </a:lnSpc>
              <a:spcBef>
                <a:spcPct val="0"/>
              </a:spcBef>
              <a:buSzTx/>
              <a:buFontTx/>
              <a:buNone/>
            </a:pPr>
            <a:r>
              <a:rPr lang="en-US" altLang="zh-CN" sz="4400">
                <a:solidFill>
                  <a:srgbClr val="FFFFFF"/>
                </a:solidFill>
                <a:latin typeface="微软雅黑" charset="0"/>
                <a:ea typeface="微软雅黑" charset="0"/>
              </a:rPr>
              <a:t>1</a:t>
            </a:r>
          </a:p>
        </p:txBody>
      </p:sp>
      <p:sp>
        <p:nvSpPr>
          <p:cNvPr id="6147" name="等腰三角形 6"/>
          <p:cNvSpPr>
            <a:spLocks noChangeArrowheads="1"/>
          </p:cNvSpPr>
          <p:nvPr/>
        </p:nvSpPr>
        <p:spPr bwMode="auto">
          <a:xfrm>
            <a:off x="542927" y="2411415"/>
            <a:ext cx="2333625" cy="1743075"/>
          </a:xfrm>
          <a:prstGeom prst="triangle">
            <a:avLst>
              <a:gd name="adj" fmla="val 50000"/>
            </a:avLst>
          </a:prstGeom>
          <a:noFill/>
          <a:ln w="12700">
            <a:solidFill>
              <a:srgbClr val="0099EE"/>
            </a:solidFill>
            <a:prstDash val="lgDashDotDot"/>
            <a:miter lim="800000"/>
            <a:headEnd/>
            <a:tailEnd/>
          </a:ln>
          <a:extLst>
            <a:ext uri="{909E8E84-426E-40DD-AFC4-6F175D3DCCD1}">
              <a14:hiddenFill xmlns:a14="http://schemas.microsoft.com/office/drawing/2010/main">
                <a:solidFill>
                  <a:srgbClr val="FFFFFF"/>
                </a:solidFill>
              </a14:hiddenFill>
            </a:ext>
          </a:extLst>
        </p:spPr>
        <p:txBody>
          <a:bodyPr anchor="ctr"/>
          <a:lstStyle>
            <a:lvl1pPr>
              <a:lnSpc>
                <a:spcPct val="110000"/>
              </a:lnSpc>
              <a:spcBef>
                <a:spcPct val="20000"/>
              </a:spcBef>
              <a:buSzPct val="120000"/>
              <a:buBlip>
                <a:blip r:embed="rId2"/>
              </a:buBlip>
              <a:defRPr sz="2800">
                <a:solidFill>
                  <a:srgbClr val="133984"/>
                </a:solidFill>
                <a:latin typeface="Arial" charset="0"/>
                <a:ea typeface="黑体" charset="0"/>
              </a:defRPr>
            </a:lvl1pPr>
            <a:lvl2pPr marL="742950" indent="-285750">
              <a:lnSpc>
                <a:spcPct val="110000"/>
              </a:lnSpc>
              <a:spcBef>
                <a:spcPct val="20000"/>
              </a:spcBef>
              <a:buClr>
                <a:srgbClr val="000066"/>
              </a:buClr>
              <a:buChar char="•"/>
              <a:defRPr sz="2400">
                <a:solidFill>
                  <a:srgbClr val="133984"/>
                </a:solidFill>
                <a:latin typeface="Arial" charset="0"/>
                <a:ea typeface="黑体" charset="0"/>
              </a:defRPr>
            </a:lvl2pPr>
            <a:lvl3pPr marL="1143000" indent="-228600">
              <a:spcBef>
                <a:spcPct val="20000"/>
              </a:spcBef>
              <a:buChar char="•"/>
              <a:defRPr sz="2400">
                <a:solidFill>
                  <a:schemeClr val="tx1"/>
                </a:solidFill>
                <a:latin typeface="Arial" charset="0"/>
                <a:ea typeface="黑体" charset="0"/>
              </a:defRPr>
            </a:lvl3pPr>
            <a:lvl4pPr marL="1600200" indent="-228600">
              <a:spcBef>
                <a:spcPct val="20000"/>
              </a:spcBef>
              <a:buChar char="–"/>
              <a:defRPr sz="2000">
                <a:solidFill>
                  <a:schemeClr val="tx1"/>
                </a:solidFill>
                <a:latin typeface="Arial" charset="0"/>
                <a:ea typeface="黑体" charset="0"/>
              </a:defRPr>
            </a:lvl4pPr>
            <a:lvl5pPr marL="2057400" indent="-228600">
              <a:spcBef>
                <a:spcPct val="20000"/>
              </a:spcBef>
              <a:buChar char="»"/>
              <a:defRPr sz="2000">
                <a:solidFill>
                  <a:schemeClr val="tx1"/>
                </a:solidFill>
                <a:latin typeface="Arial" charset="0"/>
                <a:ea typeface="黑体" charset="0"/>
              </a:defRPr>
            </a:lvl5pPr>
            <a:lvl6pPr marL="2514600" indent="-228600" eaLnBrk="0" fontAlgn="base" hangingPunct="0">
              <a:spcBef>
                <a:spcPct val="20000"/>
              </a:spcBef>
              <a:spcAft>
                <a:spcPct val="0"/>
              </a:spcAft>
              <a:buChar char="»"/>
              <a:defRPr sz="2000">
                <a:solidFill>
                  <a:schemeClr val="tx1"/>
                </a:solidFill>
                <a:latin typeface="Arial" charset="0"/>
                <a:ea typeface="黑体" charset="0"/>
              </a:defRPr>
            </a:lvl6pPr>
            <a:lvl7pPr marL="2971800" indent="-228600" eaLnBrk="0" fontAlgn="base" hangingPunct="0">
              <a:spcBef>
                <a:spcPct val="20000"/>
              </a:spcBef>
              <a:spcAft>
                <a:spcPct val="0"/>
              </a:spcAft>
              <a:buChar char="»"/>
              <a:defRPr sz="2000">
                <a:solidFill>
                  <a:schemeClr val="tx1"/>
                </a:solidFill>
                <a:latin typeface="Arial" charset="0"/>
                <a:ea typeface="黑体" charset="0"/>
              </a:defRPr>
            </a:lvl7pPr>
            <a:lvl8pPr marL="3429000" indent="-228600" eaLnBrk="0" fontAlgn="base" hangingPunct="0">
              <a:spcBef>
                <a:spcPct val="20000"/>
              </a:spcBef>
              <a:spcAft>
                <a:spcPct val="0"/>
              </a:spcAft>
              <a:buChar char="»"/>
              <a:defRPr sz="2000">
                <a:solidFill>
                  <a:schemeClr val="tx1"/>
                </a:solidFill>
                <a:latin typeface="Arial" charset="0"/>
                <a:ea typeface="黑体" charset="0"/>
              </a:defRPr>
            </a:lvl8pPr>
            <a:lvl9pPr marL="3886200" indent="-228600" eaLnBrk="0" fontAlgn="base" hangingPunct="0">
              <a:spcBef>
                <a:spcPct val="20000"/>
              </a:spcBef>
              <a:spcAft>
                <a:spcPct val="0"/>
              </a:spcAft>
              <a:buChar char="»"/>
              <a:defRPr sz="2000">
                <a:solidFill>
                  <a:schemeClr val="tx1"/>
                </a:solidFill>
                <a:latin typeface="Arial" charset="0"/>
                <a:ea typeface="黑体" charset="0"/>
              </a:defRPr>
            </a:lvl9pPr>
          </a:lstStyle>
          <a:p>
            <a:pPr algn="ctr" eaLnBrk="1" hangingPunct="1">
              <a:lnSpc>
                <a:spcPct val="100000"/>
              </a:lnSpc>
              <a:spcBef>
                <a:spcPct val="0"/>
              </a:spcBef>
              <a:buSzTx/>
              <a:buFontTx/>
              <a:buNone/>
            </a:pPr>
            <a:endParaRPr lang="zh-CN" altLang="en-US" sz="1800">
              <a:solidFill>
                <a:srgbClr val="FFFFFF"/>
              </a:solidFill>
              <a:ea typeface="宋体" charset="0"/>
            </a:endParaRPr>
          </a:p>
        </p:txBody>
      </p:sp>
      <p:sp>
        <p:nvSpPr>
          <p:cNvPr id="6148" name="文本框 11"/>
          <p:cNvSpPr txBox="1">
            <a:spLocks noChangeArrowheads="1"/>
          </p:cNvSpPr>
          <p:nvPr/>
        </p:nvSpPr>
        <p:spPr bwMode="auto">
          <a:xfrm>
            <a:off x="2971802" y="3189290"/>
            <a:ext cx="5483225"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10000"/>
              </a:lnSpc>
              <a:spcBef>
                <a:spcPct val="20000"/>
              </a:spcBef>
              <a:buSzPct val="120000"/>
              <a:buBlip>
                <a:blip r:embed="rId2"/>
              </a:buBlip>
              <a:defRPr sz="2800">
                <a:solidFill>
                  <a:srgbClr val="133984"/>
                </a:solidFill>
                <a:latin typeface="Arial" charset="0"/>
                <a:ea typeface="黑体" charset="0"/>
              </a:defRPr>
            </a:lvl1pPr>
            <a:lvl2pPr marL="742950" indent="-285750">
              <a:lnSpc>
                <a:spcPct val="110000"/>
              </a:lnSpc>
              <a:spcBef>
                <a:spcPct val="20000"/>
              </a:spcBef>
              <a:buClr>
                <a:srgbClr val="000066"/>
              </a:buClr>
              <a:buChar char="•"/>
              <a:defRPr sz="2400">
                <a:solidFill>
                  <a:srgbClr val="133984"/>
                </a:solidFill>
                <a:latin typeface="Arial" charset="0"/>
                <a:ea typeface="黑体" charset="0"/>
              </a:defRPr>
            </a:lvl2pPr>
            <a:lvl3pPr marL="1143000" indent="-228600">
              <a:spcBef>
                <a:spcPct val="20000"/>
              </a:spcBef>
              <a:buChar char="•"/>
              <a:defRPr sz="2400">
                <a:solidFill>
                  <a:schemeClr val="tx1"/>
                </a:solidFill>
                <a:latin typeface="Arial" charset="0"/>
                <a:ea typeface="黑体" charset="0"/>
              </a:defRPr>
            </a:lvl3pPr>
            <a:lvl4pPr marL="1600200" indent="-228600">
              <a:spcBef>
                <a:spcPct val="20000"/>
              </a:spcBef>
              <a:buChar char="–"/>
              <a:defRPr sz="2000">
                <a:solidFill>
                  <a:schemeClr val="tx1"/>
                </a:solidFill>
                <a:latin typeface="Arial" charset="0"/>
                <a:ea typeface="黑体" charset="0"/>
              </a:defRPr>
            </a:lvl4pPr>
            <a:lvl5pPr marL="2057400" indent="-228600">
              <a:spcBef>
                <a:spcPct val="20000"/>
              </a:spcBef>
              <a:buChar char="»"/>
              <a:defRPr sz="2000">
                <a:solidFill>
                  <a:schemeClr val="tx1"/>
                </a:solidFill>
                <a:latin typeface="Arial" charset="0"/>
                <a:ea typeface="黑体" charset="0"/>
              </a:defRPr>
            </a:lvl5pPr>
            <a:lvl6pPr marL="2514600" indent="-228600" eaLnBrk="0" fontAlgn="base" hangingPunct="0">
              <a:spcBef>
                <a:spcPct val="20000"/>
              </a:spcBef>
              <a:spcAft>
                <a:spcPct val="0"/>
              </a:spcAft>
              <a:buChar char="»"/>
              <a:defRPr sz="2000">
                <a:solidFill>
                  <a:schemeClr val="tx1"/>
                </a:solidFill>
                <a:latin typeface="Arial" charset="0"/>
                <a:ea typeface="黑体" charset="0"/>
              </a:defRPr>
            </a:lvl6pPr>
            <a:lvl7pPr marL="2971800" indent="-228600" eaLnBrk="0" fontAlgn="base" hangingPunct="0">
              <a:spcBef>
                <a:spcPct val="20000"/>
              </a:spcBef>
              <a:spcAft>
                <a:spcPct val="0"/>
              </a:spcAft>
              <a:buChar char="»"/>
              <a:defRPr sz="2000">
                <a:solidFill>
                  <a:schemeClr val="tx1"/>
                </a:solidFill>
                <a:latin typeface="Arial" charset="0"/>
                <a:ea typeface="黑体" charset="0"/>
              </a:defRPr>
            </a:lvl7pPr>
            <a:lvl8pPr marL="3429000" indent="-228600" eaLnBrk="0" fontAlgn="base" hangingPunct="0">
              <a:spcBef>
                <a:spcPct val="20000"/>
              </a:spcBef>
              <a:spcAft>
                <a:spcPct val="0"/>
              </a:spcAft>
              <a:buChar char="»"/>
              <a:defRPr sz="2000">
                <a:solidFill>
                  <a:schemeClr val="tx1"/>
                </a:solidFill>
                <a:latin typeface="Arial" charset="0"/>
                <a:ea typeface="黑体" charset="0"/>
              </a:defRPr>
            </a:lvl8pPr>
            <a:lvl9pPr marL="3886200" indent="-228600" eaLnBrk="0" fontAlgn="base" hangingPunct="0">
              <a:spcBef>
                <a:spcPct val="20000"/>
              </a:spcBef>
              <a:spcAft>
                <a:spcPct val="0"/>
              </a:spcAft>
              <a:buChar char="»"/>
              <a:defRPr sz="2000">
                <a:solidFill>
                  <a:schemeClr val="tx1"/>
                </a:solidFill>
                <a:latin typeface="Arial" charset="0"/>
                <a:ea typeface="黑体" charset="0"/>
              </a:defRPr>
            </a:lvl9pPr>
          </a:lstStyle>
          <a:p>
            <a:pPr algn="ctr" eaLnBrk="1" hangingPunct="1">
              <a:lnSpc>
                <a:spcPct val="100000"/>
              </a:lnSpc>
              <a:spcBef>
                <a:spcPct val="0"/>
              </a:spcBef>
              <a:buSzTx/>
              <a:buFontTx/>
              <a:buNone/>
            </a:pPr>
            <a:r>
              <a:rPr lang="zh-CN" altLang="en-US" b="1" dirty="0">
                <a:solidFill>
                  <a:srgbClr val="006196"/>
                </a:solidFill>
                <a:latin typeface="微软雅黑" charset="0"/>
                <a:ea typeface="微软雅黑" charset="0"/>
              </a:rPr>
              <a:t>背景与意义</a:t>
            </a:r>
            <a:endParaRPr lang="en-US" altLang="zh-CN" b="1" dirty="0">
              <a:solidFill>
                <a:srgbClr val="006196"/>
              </a:solidFill>
              <a:latin typeface="微软雅黑" charset="0"/>
              <a:ea typeface="微软雅黑"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4695"/>
    </mc:Choice>
    <mc:Fallback xmlns="">
      <p:transition spd="slow" advTm="4695"/>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标题 7169"/>
          <p:cNvSpPr>
            <a:spLocks noGrp="1" noChangeArrowheads="1"/>
          </p:cNvSpPr>
          <p:nvPr/>
        </p:nvSpPr>
        <p:spPr bwMode="auto">
          <a:xfrm>
            <a:off x="1219200" y="260993"/>
            <a:ext cx="670560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54000" anchorCtr="1"/>
          <a:lstStyle>
            <a:lvl1pPr>
              <a:lnSpc>
                <a:spcPct val="110000"/>
              </a:lnSpc>
              <a:spcBef>
                <a:spcPct val="20000"/>
              </a:spcBef>
              <a:buSzPct val="120000"/>
              <a:buBlip>
                <a:blip r:embed="rId2"/>
              </a:buBlip>
              <a:defRPr sz="2800">
                <a:solidFill>
                  <a:srgbClr val="133984"/>
                </a:solidFill>
                <a:latin typeface="Arial" charset="0"/>
                <a:ea typeface="黑体" charset="0"/>
              </a:defRPr>
            </a:lvl1pPr>
            <a:lvl2pPr marL="742950" indent="-285750">
              <a:lnSpc>
                <a:spcPct val="110000"/>
              </a:lnSpc>
              <a:spcBef>
                <a:spcPct val="20000"/>
              </a:spcBef>
              <a:buClr>
                <a:srgbClr val="000066"/>
              </a:buClr>
              <a:buChar char="•"/>
              <a:defRPr sz="2400">
                <a:solidFill>
                  <a:srgbClr val="133984"/>
                </a:solidFill>
                <a:latin typeface="Arial" charset="0"/>
                <a:ea typeface="黑体" charset="0"/>
              </a:defRPr>
            </a:lvl2pPr>
            <a:lvl3pPr marL="1143000" indent="-228600">
              <a:spcBef>
                <a:spcPct val="20000"/>
              </a:spcBef>
              <a:buChar char="•"/>
              <a:defRPr sz="2400">
                <a:solidFill>
                  <a:schemeClr val="tx1"/>
                </a:solidFill>
                <a:latin typeface="Arial" charset="0"/>
                <a:ea typeface="黑体" charset="0"/>
              </a:defRPr>
            </a:lvl3pPr>
            <a:lvl4pPr marL="1600200" indent="-228600">
              <a:spcBef>
                <a:spcPct val="20000"/>
              </a:spcBef>
              <a:buChar char="–"/>
              <a:defRPr sz="2000">
                <a:solidFill>
                  <a:schemeClr val="tx1"/>
                </a:solidFill>
                <a:latin typeface="Arial" charset="0"/>
                <a:ea typeface="黑体" charset="0"/>
              </a:defRPr>
            </a:lvl4pPr>
            <a:lvl5pPr marL="2057400" indent="-228600">
              <a:spcBef>
                <a:spcPct val="20000"/>
              </a:spcBef>
              <a:buChar char="»"/>
              <a:defRPr sz="2000">
                <a:solidFill>
                  <a:schemeClr val="tx1"/>
                </a:solidFill>
                <a:latin typeface="Arial" charset="0"/>
                <a:ea typeface="黑体" charset="0"/>
              </a:defRPr>
            </a:lvl5pPr>
            <a:lvl6pPr marL="2514600" indent="-228600" eaLnBrk="0" fontAlgn="base" hangingPunct="0">
              <a:spcBef>
                <a:spcPct val="20000"/>
              </a:spcBef>
              <a:spcAft>
                <a:spcPct val="0"/>
              </a:spcAft>
              <a:buChar char="»"/>
              <a:defRPr sz="2000">
                <a:solidFill>
                  <a:schemeClr val="tx1"/>
                </a:solidFill>
                <a:latin typeface="Arial" charset="0"/>
                <a:ea typeface="黑体" charset="0"/>
              </a:defRPr>
            </a:lvl6pPr>
            <a:lvl7pPr marL="2971800" indent="-228600" eaLnBrk="0" fontAlgn="base" hangingPunct="0">
              <a:spcBef>
                <a:spcPct val="20000"/>
              </a:spcBef>
              <a:spcAft>
                <a:spcPct val="0"/>
              </a:spcAft>
              <a:buChar char="»"/>
              <a:defRPr sz="2000">
                <a:solidFill>
                  <a:schemeClr val="tx1"/>
                </a:solidFill>
                <a:latin typeface="Arial" charset="0"/>
                <a:ea typeface="黑体" charset="0"/>
              </a:defRPr>
            </a:lvl7pPr>
            <a:lvl8pPr marL="3429000" indent="-228600" eaLnBrk="0" fontAlgn="base" hangingPunct="0">
              <a:spcBef>
                <a:spcPct val="20000"/>
              </a:spcBef>
              <a:spcAft>
                <a:spcPct val="0"/>
              </a:spcAft>
              <a:buChar char="»"/>
              <a:defRPr sz="2000">
                <a:solidFill>
                  <a:schemeClr val="tx1"/>
                </a:solidFill>
                <a:latin typeface="Arial" charset="0"/>
                <a:ea typeface="黑体" charset="0"/>
              </a:defRPr>
            </a:lvl8pPr>
            <a:lvl9pPr marL="3886200" indent="-228600" eaLnBrk="0" fontAlgn="base" hangingPunct="0">
              <a:spcBef>
                <a:spcPct val="20000"/>
              </a:spcBef>
              <a:spcAft>
                <a:spcPct val="0"/>
              </a:spcAft>
              <a:buChar char="»"/>
              <a:defRPr sz="2000">
                <a:solidFill>
                  <a:schemeClr val="tx1"/>
                </a:solidFill>
                <a:latin typeface="Arial" charset="0"/>
                <a:ea typeface="黑体" charset="0"/>
              </a:defRPr>
            </a:lvl9pPr>
          </a:lstStyle>
          <a:p>
            <a:pPr eaLnBrk="1" hangingPunct="1">
              <a:lnSpc>
                <a:spcPct val="100000"/>
              </a:lnSpc>
              <a:spcBef>
                <a:spcPct val="0"/>
              </a:spcBef>
              <a:buSzTx/>
              <a:buFontTx/>
              <a:buNone/>
            </a:pPr>
            <a:endParaRPr lang="zh-CN" altLang="en-US" sz="3600">
              <a:latin typeface="微软雅黑" charset="0"/>
              <a:ea typeface="微软雅黑" charset="0"/>
            </a:endParaRPr>
          </a:p>
        </p:txBody>
      </p:sp>
      <p:sp>
        <p:nvSpPr>
          <p:cNvPr id="4" name="标题 7169"/>
          <p:cNvSpPr>
            <a:spLocks noGrp="1" noChangeArrowheads="1"/>
          </p:cNvSpPr>
          <p:nvPr/>
        </p:nvSpPr>
        <p:spPr bwMode="auto">
          <a:xfrm>
            <a:off x="2276477" y="274640"/>
            <a:ext cx="5343445"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54000" anchorCtr="1"/>
          <a:lstStyle>
            <a:lvl1pPr>
              <a:lnSpc>
                <a:spcPct val="110000"/>
              </a:lnSpc>
              <a:spcBef>
                <a:spcPct val="20000"/>
              </a:spcBef>
              <a:buSzPct val="120000"/>
              <a:buBlip>
                <a:blip r:embed="rId2"/>
              </a:buBlip>
              <a:defRPr sz="2800">
                <a:solidFill>
                  <a:srgbClr val="133984"/>
                </a:solidFill>
                <a:latin typeface="Arial" charset="0"/>
                <a:ea typeface="黑体" charset="0"/>
              </a:defRPr>
            </a:lvl1pPr>
            <a:lvl2pPr marL="742950" indent="-285750">
              <a:lnSpc>
                <a:spcPct val="110000"/>
              </a:lnSpc>
              <a:spcBef>
                <a:spcPct val="20000"/>
              </a:spcBef>
              <a:buClr>
                <a:srgbClr val="000066"/>
              </a:buClr>
              <a:buChar char="•"/>
              <a:defRPr sz="2400">
                <a:solidFill>
                  <a:srgbClr val="133984"/>
                </a:solidFill>
                <a:latin typeface="Arial" charset="0"/>
                <a:ea typeface="黑体" charset="0"/>
              </a:defRPr>
            </a:lvl2pPr>
            <a:lvl3pPr marL="1143000" indent="-228600">
              <a:spcBef>
                <a:spcPct val="20000"/>
              </a:spcBef>
              <a:buChar char="•"/>
              <a:defRPr sz="2400">
                <a:solidFill>
                  <a:schemeClr val="tx1"/>
                </a:solidFill>
                <a:latin typeface="Arial" charset="0"/>
                <a:ea typeface="黑体" charset="0"/>
              </a:defRPr>
            </a:lvl3pPr>
            <a:lvl4pPr marL="1600200" indent="-228600">
              <a:spcBef>
                <a:spcPct val="20000"/>
              </a:spcBef>
              <a:buChar char="–"/>
              <a:defRPr sz="2000">
                <a:solidFill>
                  <a:schemeClr val="tx1"/>
                </a:solidFill>
                <a:latin typeface="Arial" charset="0"/>
                <a:ea typeface="黑体" charset="0"/>
              </a:defRPr>
            </a:lvl4pPr>
            <a:lvl5pPr marL="2057400" indent="-228600">
              <a:spcBef>
                <a:spcPct val="20000"/>
              </a:spcBef>
              <a:buChar char="»"/>
              <a:defRPr sz="2000">
                <a:solidFill>
                  <a:schemeClr val="tx1"/>
                </a:solidFill>
                <a:latin typeface="Arial" charset="0"/>
                <a:ea typeface="黑体" charset="0"/>
              </a:defRPr>
            </a:lvl5pPr>
            <a:lvl6pPr marL="2514600" indent="-228600" eaLnBrk="0" fontAlgn="base" hangingPunct="0">
              <a:spcBef>
                <a:spcPct val="20000"/>
              </a:spcBef>
              <a:spcAft>
                <a:spcPct val="0"/>
              </a:spcAft>
              <a:buChar char="»"/>
              <a:defRPr sz="2000">
                <a:solidFill>
                  <a:schemeClr val="tx1"/>
                </a:solidFill>
                <a:latin typeface="Arial" charset="0"/>
                <a:ea typeface="黑体" charset="0"/>
              </a:defRPr>
            </a:lvl6pPr>
            <a:lvl7pPr marL="2971800" indent="-228600" eaLnBrk="0" fontAlgn="base" hangingPunct="0">
              <a:spcBef>
                <a:spcPct val="20000"/>
              </a:spcBef>
              <a:spcAft>
                <a:spcPct val="0"/>
              </a:spcAft>
              <a:buChar char="»"/>
              <a:defRPr sz="2000">
                <a:solidFill>
                  <a:schemeClr val="tx1"/>
                </a:solidFill>
                <a:latin typeface="Arial" charset="0"/>
                <a:ea typeface="黑体" charset="0"/>
              </a:defRPr>
            </a:lvl7pPr>
            <a:lvl8pPr marL="3429000" indent="-228600" eaLnBrk="0" fontAlgn="base" hangingPunct="0">
              <a:spcBef>
                <a:spcPct val="20000"/>
              </a:spcBef>
              <a:spcAft>
                <a:spcPct val="0"/>
              </a:spcAft>
              <a:buChar char="»"/>
              <a:defRPr sz="2000">
                <a:solidFill>
                  <a:schemeClr val="tx1"/>
                </a:solidFill>
                <a:latin typeface="Arial" charset="0"/>
                <a:ea typeface="黑体" charset="0"/>
              </a:defRPr>
            </a:lvl8pPr>
            <a:lvl9pPr marL="3886200" indent="-228600" eaLnBrk="0" fontAlgn="base" hangingPunct="0">
              <a:spcBef>
                <a:spcPct val="20000"/>
              </a:spcBef>
              <a:spcAft>
                <a:spcPct val="0"/>
              </a:spcAft>
              <a:buChar char="»"/>
              <a:defRPr sz="2000">
                <a:solidFill>
                  <a:schemeClr val="tx1"/>
                </a:solidFill>
                <a:latin typeface="Arial" charset="0"/>
                <a:ea typeface="黑体" charset="0"/>
              </a:defRPr>
            </a:lvl9pPr>
          </a:lstStyle>
          <a:p>
            <a:pPr algn="ctr" eaLnBrk="1" hangingPunct="1">
              <a:lnSpc>
                <a:spcPct val="100000"/>
              </a:lnSpc>
              <a:spcBef>
                <a:spcPct val="0"/>
              </a:spcBef>
              <a:buSzTx/>
              <a:buFontTx/>
              <a:buNone/>
            </a:pPr>
            <a:r>
              <a:rPr lang="zh-CN" altLang="en-US" b="1" dirty="0">
                <a:solidFill>
                  <a:srgbClr val="006196"/>
                </a:solidFill>
                <a:latin typeface="微软雅黑" charset="0"/>
                <a:ea typeface="微软雅黑" charset="0"/>
              </a:rPr>
              <a:t>背景知识</a:t>
            </a:r>
            <a:endParaRPr lang="en-US" altLang="zh-CN" b="1" dirty="0">
              <a:solidFill>
                <a:srgbClr val="006196"/>
              </a:solidFill>
              <a:latin typeface="微软雅黑" charset="0"/>
              <a:ea typeface="微软雅黑" charset="0"/>
            </a:endParaRPr>
          </a:p>
        </p:txBody>
      </p:sp>
      <p:sp>
        <p:nvSpPr>
          <p:cNvPr id="9" name="圆角矩形 6147"/>
          <p:cNvSpPr>
            <a:spLocks noChangeArrowheads="1"/>
          </p:cNvSpPr>
          <p:nvPr/>
        </p:nvSpPr>
        <p:spPr bwMode="auto">
          <a:xfrm>
            <a:off x="376240" y="1298577"/>
            <a:ext cx="8614901" cy="4803775"/>
          </a:xfrm>
          <a:prstGeom prst="roundRect">
            <a:avLst>
              <a:gd name="adj" fmla="val 11505"/>
            </a:avLst>
          </a:prstGeom>
          <a:noFill/>
          <a:ln>
            <a:noFill/>
          </a:ln>
          <a:extLst/>
        </p:spPr>
        <p:style>
          <a:lnRef idx="2">
            <a:schemeClr val="dk1"/>
          </a:lnRef>
          <a:fillRef idx="1">
            <a:schemeClr val="lt1"/>
          </a:fillRef>
          <a:effectRef idx="0">
            <a:schemeClr val="dk1"/>
          </a:effectRef>
          <a:fontRef idx="minor">
            <a:schemeClr val="dk1"/>
          </a:fontRef>
        </p:style>
        <p:txBody>
          <a:bodyPr/>
          <a:lstStyle>
            <a:lvl1pPr>
              <a:lnSpc>
                <a:spcPct val="110000"/>
              </a:lnSpc>
              <a:spcBef>
                <a:spcPct val="20000"/>
              </a:spcBef>
              <a:buSzPct val="120000"/>
              <a:buBlip>
                <a:blip r:embed="rId2"/>
              </a:buBlip>
              <a:defRPr sz="2800">
                <a:solidFill>
                  <a:srgbClr val="133984"/>
                </a:solidFill>
                <a:latin typeface="Arial" charset="0"/>
                <a:ea typeface="黑体" charset="0"/>
              </a:defRPr>
            </a:lvl1pPr>
            <a:lvl2pPr marL="742950" indent="-285750">
              <a:lnSpc>
                <a:spcPct val="110000"/>
              </a:lnSpc>
              <a:spcBef>
                <a:spcPct val="20000"/>
              </a:spcBef>
              <a:buClr>
                <a:srgbClr val="000066"/>
              </a:buClr>
              <a:buChar char="•"/>
              <a:defRPr sz="2400">
                <a:solidFill>
                  <a:srgbClr val="133984"/>
                </a:solidFill>
                <a:latin typeface="Arial" charset="0"/>
                <a:ea typeface="黑体" charset="0"/>
              </a:defRPr>
            </a:lvl2pPr>
            <a:lvl3pPr marL="1143000" indent="-228600">
              <a:spcBef>
                <a:spcPct val="20000"/>
              </a:spcBef>
              <a:buChar char="•"/>
              <a:defRPr sz="2400">
                <a:solidFill>
                  <a:schemeClr val="tx1"/>
                </a:solidFill>
                <a:latin typeface="Arial" charset="0"/>
                <a:ea typeface="黑体" charset="0"/>
              </a:defRPr>
            </a:lvl3pPr>
            <a:lvl4pPr marL="1600200" indent="-228600">
              <a:spcBef>
                <a:spcPct val="20000"/>
              </a:spcBef>
              <a:buChar char="–"/>
              <a:defRPr sz="2000">
                <a:solidFill>
                  <a:schemeClr val="tx1"/>
                </a:solidFill>
                <a:latin typeface="Arial" charset="0"/>
                <a:ea typeface="黑体" charset="0"/>
              </a:defRPr>
            </a:lvl4pPr>
            <a:lvl5pPr marL="2057400" indent="-228600">
              <a:spcBef>
                <a:spcPct val="20000"/>
              </a:spcBef>
              <a:buChar char="»"/>
              <a:defRPr sz="2000">
                <a:solidFill>
                  <a:schemeClr val="tx1"/>
                </a:solidFill>
                <a:latin typeface="Arial" charset="0"/>
                <a:ea typeface="黑体" charset="0"/>
              </a:defRPr>
            </a:lvl5pPr>
            <a:lvl6pPr marL="2514600" indent="-228600" eaLnBrk="0" fontAlgn="base" hangingPunct="0">
              <a:spcBef>
                <a:spcPct val="20000"/>
              </a:spcBef>
              <a:spcAft>
                <a:spcPct val="0"/>
              </a:spcAft>
              <a:buChar char="»"/>
              <a:defRPr sz="2000">
                <a:solidFill>
                  <a:schemeClr val="tx1"/>
                </a:solidFill>
                <a:latin typeface="Arial" charset="0"/>
                <a:ea typeface="黑体" charset="0"/>
              </a:defRPr>
            </a:lvl6pPr>
            <a:lvl7pPr marL="2971800" indent="-228600" eaLnBrk="0" fontAlgn="base" hangingPunct="0">
              <a:spcBef>
                <a:spcPct val="20000"/>
              </a:spcBef>
              <a:spcAft>
                <a:spcPct val="0"/>
              </a:spcAft>
              <a:buChar char="»"/>
              <a:defRPr sz="2000">
                <a:solidFill>
                  <a:schemeClr val="tx1"/>
                </a:solidFill>
                <a:latin typeface="Arial" charset="0"/>
                <a:ea typeface="黑体" charset="0"/>
              </a:defRPr>
            </a:lvl7pPr>
            <a:lvl8pPr marL="3429000" indent="-228600" eaLnBrk="0" fontAlgn="base" hangingPunct="0">
              <a:spcBef>
                <a:spcPct val="20000"/>
              </a:spcBef>
              <a:spcAft>
                <a:spcPct val="0"/>
              </a:spcAft>
              <a:buChar char="»"/>
              <a:defRPr sz="2000">
                <a:solidFill>
                  <a:schemeClr val="tx1"/>
                </a:solidFill>
                <a:latin typeface="Arial" charset="0"/>
                <a:ea typeface="黑体" charset="0"/>
              </a:defRPr>
            </a:lvl8pPr>
            <a:lvl9pPr marL="3886200" indent="-228600" eaLnBrk="0" fontAlgn="base" hangingPunct="0">
              <a:spcBef>
                <a:spcPct val="20000"/>
              </a:spcBef>
              <a:spcAft>
                <a:spcPct val="0"/>
              </a:spcAft>
              <a:buChar char="»"/>
              <a:defRPr sz="2000">
                <a:solidFill>
                  <a:schemeClr val="tx1"/>
                </a:solidFill>
                <a:latin typeface="Arial" charset="0"/>
                <a:ea typeface="黑体" charset="0"/>
              </a:defRPr>
            </a:lvl9pPr>
          </a:lstStyle>
          <a:p>
            <a:pPr eaLnBrk="1" hangingPunct="1">
              <a:lnSpc>
                <a:spcPct val="150000"/>
              </a:lnSpc>
              <a:spcBef>
                <a:spcPct val="0"/>
              </a:spcBef>
              <a:buSzTx/>
              <a:buNone/>
            </a:pPr>
            <a:r>
              <a:rPr lang="zh-CN" altLang="en-US" sz="2400" dirty="0"/>
              <a:t>单</a:t>
            </a:r>
            <a:r>
              <a:rPr lang="zh-CN" altLang="en-US" sz="2400" dirty="0" smtClean="0"/>
              <a:t>拍与子拍的切分：</a:t>
            </a:r>
            <a:endParaRPr lang="en-US" altLang="zh-CN" sz="2400" dirty="0" smtClean="0"/>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5395" y="1993906"/>
            <a:ext cx="6989801" cy="4191535"/>
          </a:xfrm>
          <a:prstGeom prst="rect">
            <a:avLst/>
          </a:prstGeom>
        </p:spPr>
      </p:pic>
    </p:spTree>
    <p:extLst>
      <p:ext uri="{BB962C8B-B14F-4D97-AF65-F5344CB8AC3E}">
        <p14:creationId xmlns:p14="http://schemas.microsoft.com/office/powerpoint/2010/main" val="3858136496"/>
      </p:ext>
    </p:extLst>
  </p:cSld>
  <p:clrMapOvr>
    <a:masterClrMapping/>
  </p:clrMapOvr>
  <mc:AlternateContent xmlns:mc="http://schemas.openxmlformats.org/markup-compatibility/2006" xmlns:p14="http://schemas.microsoft.com/office/powerpoint/2010/main">
    <mc:Choice Requires="p14">
      <p:transition spd="slow" p14:dur="2000" advTm="61855"/>
    </mc:Choice>
    <mc:Fallback xmlns="">
      <p:transition spd="slow" advTm="61855"/>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标题 7169"/>
          <p:cNvSpPr>
            <a:spLocks noGrp="1" noChangeArrowheads="1"/>
          </p:cNvSpPr>
          <p:nvPr/>
        </p:nvSpPr>
        <p:spPr bwMode="auto">
          <a:xfrm>
            <a:off x="1219200" y="260993"/>
            <a:ext cx="670560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54000" anchorCtr="1"/>
          <a:lstStyle>
            <a:lvl1pPr>
              <a:lnSpc>
                <a:spcPct val="110000"/>
              </a:lnSpc>
              <a:spcBef>
                <a:spcPct val="20000"/>
              </a:spcBef>
              <a:buSzPct val="120000"/>
              <a:buBlip>
                <a:blip r:embed="rId2"/>
              </a:buBlip>
              <a:defRPr sz="2800">
                <a:solidFill>
                  <a:srgbClr val="133984"/>
                </a:solidFill>
                <a:latin typeface="Arial" charset="0"/>
                <a:ea typeface="黑体" charset="0"/>
              </a:defRPr>
            </a:lvl1pPr>
            <a:lvl2pPr marL="742950" indent="-285750">
              <a:lnSpc>
                <a:spcPct val="110000"/>
              </a:lnSpc>
              <a:spcBef>
                <a:spcPct val="20000"/>
              </a:spcBef>
              <a:buClr>
                <a:srgbClr val="000066"/>
              </a:buClr>
              <a:buChar char="•"/>
              <a:defRPr sz="2400">
                <a:solidFill>
                  <a:srgbClr val="133984"/>
                </a:solidFill>
                <a:latin typeface="Arial" charset="0"/>
                <a:ea typeface="黑体" charset="0"/>
              </a:defRPr>
            </a:lvl2pPr>
            <a:lvl3pPr marL="1143000" indent="-228600">
              <a:spcBef>
                <a:spcPct val="20000"/>
              </a:spcBef>
              <a:buChar char="•"/>
              <a:defRPr sz="2400">
                <a:solidFill>
                  <a:schemeClr val="tx1"/>
                </a:solidFill>
                <a:latin typeface="Arial" charset="0"/>
                <a:ea typeface="黑体" charset="0"/>
              </a:defRPr>
            </a:lvl3pPr>
            <a:lvl4pPr marL="1600200" indent="-228600">
              <a:spcBef>
                <a:spcPct val="20000"/>
              </a:spcBef>
              <a:buChar char="–"/>
              <a:defRPr sz="2000">
                <a:solidFill>
                  <a:schemeClr val="tx1"/>
                </a:solidFill>
                <a:latin typeface="Arial" charset="0"/>
                <a:ea typeface="黑体" charset="0"/>
              </a:defRPr>
            </a:lvl4pPr>
            <a:lvl5pPr marL="2057400" indent="-228600">
              <a:spcBef>
                <a:spcPct val="20000"/>
              </a:spcBef>
              <a:buChar char="»"/>
              <a:defRPr sz="2000">
                <a:solidFill>
                  <a:schemeClr val="tx1"/>
                </a:solidFill>
                <a:latin typeface="Arial" charset="0"/>
                <a:ea typeface="黑体" charset="0"/>
              </a:defRPr>
            </a:lvl5pPr>
            <a:lvl6pPr marL="2514600" indent="-228600" eaLnBrk="0" fontAlgn="base" hangingPunct="0">
              <a:spcBef>
                <a:spcPct val="20000"/>
              </a:spcBef>
              <a:spcAft>
                <a:spcPct val="0"/>
              </a:spcAft>
              <a:buChar char="»"/>
              <a:defRPr sz="2000">
                <a:solidFill>
                  <a:schemeClr val="tx1"/>
                </a:solidFill>
                <a:latin typeface="Arial" charset="0"/>
                <a:ea typeface="黑体" charset="0"/>
              </a:defRPr>
            </a:lvl6pPr>
            <a:lvl7pPr marL="2971800" indent="-228600" eaLnBrk="0" fontAlgn="base" hangingPunct="0">
              <a:spcBef>
                <a:spcPct val="20000"/>
              </a:spcBef>
              <a:spcAft>
                <a:spcPct val="0"/>
              </a:spcAft>
              <a:buChar char="»"/>
              <a:defRPr sz="2000">
                <a:solidFill>
                  <a:schemeClr val="tx1"/>
                </a:solidFill>
                <a:latin typeface="Arial" charset="0"/>
                <a:ea typeface="黑体" charset="0"/>
              </a:defRPr>
            </a:lvl7pPr>
            <a:lvl8pPr marL="3429000" indent="-228600" eaLnBrk="0" fontAlgn="base" hangingPunct="0">
              <a:spcBef>
                <a:spcPct val="20000"/>
              </a:spcBef>
              <a:spcAft>
                <a:spcPct val="0"/>
              </a:spcAft>
              <a:buChar char="»"/>
              <a:defRPr sz="2000">
                <a:solidFill>
                  <a:schemeClr val="tx1"/>
                </a:solidFill>
                <a:latin typeface="Arial" charset="0"/>
                <a:ea typeface="黑体" charset="0"/>
              </a:defRPr>
            </a:lvl8pPr>
            <a:lvl9pPr marL="3886200" indent="-228600" eaLnBrk="0" fontAlgn="base" hangingPunct="0">
              <a:spcBef>
                <a:spcPct val="20000"/>
              </a:spcBef>
              <a:spcAft>
                <a:spcPct val="0"/>
              </a:spcAft>
              <a:buChar char="»"/>
              <a:defRPr sz="2000">
                <a:solidFill>
                  <a:schemeClr val="tx1"/>
                </a:solidFill>
                <a:latin typeface="Arial" charset="0"/>
                <a:ea typeface="黑体" charset="0"/>
              </a:defRPr>
            </a:lvl9pPr>
          </a:lstStyle>
          <a:p>
            <a:pPr eaLnBrk="1" hangingPunct="1">
              <a:lnSpc>
                <a:spcPct val="100000"/>
              </a:lnSpc>
              <a:spcBef>
                <a:spcPct val="0"/>
              </a:spcBef>
              <a:buSzTx/>
              <a:buFontTx/>
              <a:buNone/>
            </a:pPr>
            <a:endParaRPr lang="zh-CN" altLang="en-US" sz="3600">
              <a:latin typeface="微软雅黑" charset="0"/>
              <a:ea typeface="微软雅黑" charset="0"/>
            </a:endParaRPr>
          </a:p>
        </p:txBody>
      </p:sp>
      <p:sp>
        <p:nvSpPr>
          <p:cNvPr id="4" name="标题 7169"/>
          <p:cNvSpPr>
            <a:spLocks noGrp="1" noChangeArrowheads="1"/>
          </p:cNvSpPr>
          <p:nvPr/>
        </p:nvSpPr>
        <p:spPr bwMode="auto">
          <a:xfrm>
            <a:off x="2276477" y="274640"/>
            <a:ext cx="5343445"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54000" anchorCtr="1"/>
          <a:lstStyle>
            <a:lvl1pPr>
              <a:lnSpc>
                <a:spcPct val="110000"/>
              </a:lnSpc>
              <a:spcBef>
                <a:spcPct val="20000"/>
              </a:spcBef>
              <a:buSzPct val="120000"/>
              <a:buBlip>
                <a:blip r:embed="rId2"/>
              </a:buBlip>
              <a:defRPr sz="2800">
                <a:solidFill>
                  <a:srgbClr val="133984"/>
                </a:solidFill>
                <a:latin typeface="Arial" charset="0"/>
                <a:ea typeface="黑体" charset="0"/>
              </a:defRPr>
            </a:lvl1pPr>
            <a:lvl2pPr marL="742950" indent="-285750">
              <a:lnSpc>
                <a:spcPct val="110000"/>
              </a:lnSpc>
              <a:spcBef>
                <a:spcPct val="20000"/>
              </a:spcBef>
              <a:buClr>
                <a:srgbClr val="000066"/>
              </a:buClr>
              <a:buChar char="•"/>
              <a:defRPr sz="2400">
                <a:solidFill>
                  <a:srgbClr val="133984"/>
                </a:solidFill>
                <a:latin typeface="Arial" charset="0"/>
                <a:ea typeface="黑体" charset="0"/>
              </a:defRPr>
            </a:lvl2pPr>
            <a:lvl3pPr marL="1143000" indent="-228600">
              <a:spcBef>
                <a:spcPct val="20000"/>
              </a:spcBef>
              <a:buChar char="•"/>
              <a:defRPr sz="2400">
                <a:solidFill>
                  <a:schemeClr val="tx1"/>
                </a:solidFill>
                <a:latin typeface="Arial" charset="0"/>
                <a:ea typeface="黑体" charset="0"/>
              </a:defRPr>
            </a:lvl3pPr>
            <a:lvl4pPr marL="1600200" indent="-228600">
              <a:spcBef>
                <a:spcPct val="20000"/>
              </a:spcBef>
              <a:buChar char="–"/>
              <a:defRPr sz="2000">
                <a:solidFill>
                  <a:schemeClr val="tx1"/>
                </a:solidFill>
                <a:latin typeface="Arial" charset="0"/>
                <a:ea typeface="黑体" charset="0"/>
              </a:defRPr>
            </a:lvl4pPr>
            <a:lvl5pPr marL="2057400" indent="-228600">
              <a:spcBef>
                <a:spcPct val="20000"/>
              </a:spcBef>
              <a:buChar char="»"/>
              <a:defRPr sz="2000">
                <a:solidFill>
                  <a:schemeClr val="tx1"/>
                </a:solidFill>
                <a:latin typeface="Arial" charset="0"/>
                <a:ea typeface="黑体" charset="0"/>
              </a:defRPr>
            </a:lvl5pPr>
            <a:lvl6pPr marL="2514600" indent="-228600" eaLnBrk="0" fontAlgn="base" hangingPunct="0">
              <a:spcBef>
                <a:spcPct val="20000"/>
              </a:spcBef>
              <a:spcAft>
                <a:spcPct val="0"/>
              </a:spcAft>
              <a:buChar char="»"/>
              <a:defRPr sz="2000">
                <a:solidFill>
                  <a:schemeClr val="tx1"/>
                </a:solidFill>
                <a:latin typeface="Arial" charset="0"/>
                <a:ea typeface="黑体" charset="0"/>
              </a:defRPr>
            </a:lvl6pPr>
            <a:lvl7pPr marL="2971800" indent="-228600" eaLnBrk="0" fontAlgn="base" hangingPunct="0">
              <a:spcBef>
                <a:spcPct val="20000"/>
              </a:spcBef>
              <a:spcAft>
                <a:spcPct val="0"/>
              </a:spcAft>
              <a:buChar char="»"/>
              <a:defRPr sz="2000">
                <a:solidFill>
                  <a:schemeClr val="tx1"/>
                </a:solidFill>
                <a:latin typeface="Arial" charset="0"/>
                <a:ea typeface="黑体" charset="0"/>
              </a:defRPr>
            </a:lvl7pPr>
            <a:lvl8pPr marL="3429000" indent="-228600" eaLnBrk="0" fontAlgn="base" hangingPunct="0">
              <a:spcBef>
                <a:spcPct val="20000"/>
              </a:spcBef>
              <a:spcAft>
                <a:spcPct val="0"/>
              </a:spcAft>
              <a:buChar char="»"/>
              <a:defRPr sz="2000">
                <a:solidFill>
                  <a:schemeClr val="tx1"/>
                </a:solidFill>
                <a:latin typeface="Arial" charset="0"/>
                <a:ea typeface="黑体" charset="0"/>
              </a:defRPr>
            </a:lvl8pPr>
            <a:lvl9pPr marL="3886200" indent="-228600" eaLnBrk="0" fontAlgn="base" hangingPunct="0">
              <a:spcBef>
                <a:spcPct val="20000"/>
              </a:spcBef>
              <a:spcAft>
                <a:spcPct val="0"/>
              </a:spcAft>
              <a:buChar char="»"/>
              <a:defRPr sz="2000">
                <a:solidFill>
                  <a:schemeClr val="tx1"/>
                </a:solidFill>
                <a:latin typeface="Arial" charset="0"/>
                <a:ea typeface="黑体" charset="0"/>
              </a:defRPr>
            </a:lvl9pPr>
          </a:lstStyle>
          <a:p>
            <a:pPr algn="ctr" eaLnBrk="1" hangingPunct="1">
              <a:lnSpc>
                <a:spcPct val="100000"/>
              </a:lnSpc>
              <a:spcBef>
                <a:spcPct val="0"/>
              </a:spcBef>
              <a:buSzTx/>
              <a:buFontTx/>
              <a:buNone/>
            </a:pPr>
            <a:r>
              <a:rPr lang="zh-CN" altLang="en-US" b="1" dirty="0">
                <a:solidFill>
                  <a:srgbClr val="006196"/>
                </a:solidFill>
                <a:latin typeface="微软雅黑" charset="0"/>
                <a:ea typeface="微软雅黑" charset="0"/>
              </a:rPr>
              <a:t>背景知识</a:t>
            </a:r>
            <a:endParaRPr lang="en-US" altLang="zh-CN" b="1" dirty="0">
              <a:solidFill>
                <a:srgbClr val="006196"/>
              </a:solidFill>
              <a:latin typeface="微软雅黑" charset="0"/>
              <a:ea typeface="微软雅黑" charset="0"/>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1051805"/>
            <a:ext cx="6193048" cy="3301304"/>
          </a:xfrm>
          <a:prstGeom prst="rect">
            <a:avLst/>
          </a:prstGeom>
        </p:spPr>
      </p:pic>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39674" t="16841" r="31257" b="16151"/>
          <a:stretch/>
        </p:blipFill>
        <p:spPr>
          <a:xfrm>
            <a:off x="5465991" y="4645848"/>
            <a:ext cx="1800200" cy="2212152"/>
          </a:xfrm>
          <a:prstGeom prst="rect">
            <a:avLst/>
          </a:prstGeom>
        </p:spPr>
      </p:pic>
      <p:pic>
        <p:nvPicPr>
          <p:cNvPr id="8" name="图片 7"/>
          <p:cNvPicPr>
            <a:picLocks noChangeAspect="1"/>
          </p:cNvPicPr>
          <p:nvPr/>
        </p:nvPicPr>
        <p:blipFill rotWithShape="1">
          <a:blip r:embed="rId3">
            <a:extLst>
              <a:ext uri="{28A0092B-C50C-407E-A947-70E740481C1C}">
                <a14:useLocalDpi xmlns:a14="http://schemas.microsoft.com/office/drawing/2010/main" val="0"/>
              </a:ext>
            </a:extLst>
          </a:blip>
          <a:srcRect l="22566" t="14619" r="48367" b="14798"/>
          <a:stretch/>
        </p:blipFill>
        <p:spPr>
          <a:xfrm>
            <a:off x="1619672" y="4527788"/>
            <a:ext cx="1800200" cy="2330212"/>
          </a:xfrm>
          <a:prstGeom prst="rect">
            <a:avLst/>
          </a:prstGeom>
        </p:spPr>
      </p:pic>
    </p:spTree>
    <p:extLst>
      <p:ext uri="{BB962C8B-B14F-4D97-AF65-F5344CB8AC3E}">
        <p14:creationId xmlns:p14="http://schemas.microsoft.com/office/powerpoint/2010/main" val="1942568578"/>
      </p:ext>
    </p:extLst>
  </p:cSld>
  <p:clrMapOvr>
    <a:masterClrMapping/>
  </p:clrMapOvr>
  <mc:AlternateContent xmlns:mc="http://schemas.openxmlformats.org/markup-compatibility/2006" xmlns:p14="http://schemas.microsoft.com/office/powerpoint/2010/main">
    <mc:Choice Requires="p14">
      <p:transition spd="slow" p14:dur="2000" advTm="61855"/>
    </mc:Choice>
    <mc:Fallback xmlns="">
      <p:transition spd="slow" advTm="61855"/>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圆角矩形 6147"/>
          <p:cNvSpPr>
            <a:spLocks noChangeArrowheads="1"/>
          </p:cNvSpPr>
          <p:nvPr/>
        </p:nvSpPr>
        <p:spPr bwMode="auto">
          <a:xfrm>
            <a:off x="376240" y="1298577"/>
            <a:ext cx="7934325" cy="4803775"/>
          </a:xfrm>
          <a:prstGeom prst="roundRect">
            <a:avLst>
              <a:gd name="adj" fmla="val 11505"/>
            </a:avLst>
          </a:prstGeom>
          <a:noFill/>
          <a:ln>
            <a:noFill/>
          </a:ln>
          <a:extLst/>
        </p:spPr>
        <p:style>
          <a:lnRef idx="2">
            <a:schemeClr val="dk1"/>
          </a:lnRef>
          <a:fillRef idx="1">
            <a:schemeClr val="lt1"/>
          </a:fillRef>
          <a:effectRef idx="0">
            <a:schemeClr val="dk1"/>
          </a:effectRef>
          <a:fontRef idx="minor">
            <a:schemeClr val="dk1"/>
          </a:fontRef>
        </p:style>
        <p:txBody>
          <a:bodyPr/>
          <a:lstStyle>
            <a:lvl1pPr>
              <a:lnSpc>
                <a:spcPct val="110000"/>
              </a:lnSpc>
              <a:spcBef>
                <a:spcPct val="20000"/>
              </a:spcBef>
              <a:buSzPct val="120000"/>
              <a:buBlip>
                <a:blip r:embed="rId2"/>
              </a:buBlip>
              <a:defRPr sz="2800">
                <a:solidFill>
                  <a:srgbClr val="133984"/>
                </a:solidFill>
                <a:latin typeface="Arial" charset="0"/>
                <a:ea typeface="黑体" charset="0"/>
              </a:defRPr>
            </a:lvl1pPr>
            <a:lvl2pPr marL="742950" indent="-285750">
              <a:lnSpc>
                <a:spcPct val="110000"/>
              </a:lnSpc>
              <a:spcBef>
                <a:spcPct val="20000"/>
              </a:spcBef>
              <a:buClr>
                <a:srgbClr val="000066"/>
              </a:buClr>
              <a:buChar char="•"/>
              <a:defRPr sz="2400">
                <a:solidFill>
                  <a:srgbClr val="133984"/>
                </a:solidFill>
                <a:latin typeface="Arial" charset="0"/>
                <a:ea typeface="黑体" charset="0"/>
              </a:defRPr>
            </a:lvl2pPr>
            <a:lvl3pPr marL="1143000" indent="-228600">
              <a:spcBef>
                <a:spcPct val="20000"/>
              </a:spcBef>
              <a:buChar char="•"/>
              <a:defRPr sz="2400">
                <a:solidFill>
                  <a:schemeClr val="tx1"/>
                </a:solidFill>
                <a:latin typeface="Arial" charset="0"/>
                <a:ea typeface="黑体" charset="0"/>
              </a:defRPr>
            </a:lvl3pPr>
            <a:lvl4pPr marL="1600200" indent="-228600">
              <a:spcBef>
                <a:spcPct val="20000"/>
              </a:spcBef>
              <a:buChar char="–"/>
              <a:defRPr sz="2000">
                <a:solidFill>
                  <a:schemeClr val="tx1"/>
                </a:solidFill>
                <a:latin typeface="Arial" charset="0"/>
                <a:ea typeface="黑体" charset="0"/>
              </a:defRPr>
            </a:lvl4pPr>
            <a:lvl5pPr marL="2057400" indent="-228600">
              <a:spcBef>
                <a:spcPct val="20000"/>
              </a:spcBef>
              <a:buChar char="»"/>
              <a:defRPr sz="2000">
                <a:solidFill>
                  <a:schemeClr val="tx1"/>
                </a:solidFill>
                <a:latin typeface="Arial" charset="0"/>
                <a:ea typeface="黑体" charset="0"/>
              </a:defRPr>
            </a:lvl5pPr>
            <a:lvl6pPr marL="2514600" indent="-228600" eaLnBrk="0" fontAlgn="base" hangingPunct="0">
              <a:spcBef>
                <a:spcPct val="20000"/>
              </a:spcBef>
              <a:spcAft>
                <a:spcPct val="0"/>
              </a:spcAft>
              <a:buChar char="»"/>
              <a:defRPr sz="2000">
                <a:solidFill>
                  <a:schemeClr val="tx1"/>
                </a:solidFill>
                <a:latin typeface="Arial" charset="0"/>
                <a:ea typeface="黑体" charset="0"/>
              </a:defRPr>
            </a:lvl6pPr>
            <a:lvl7pPr marL="2971800" indent="-228600" eaLnBrk="0" fontAlgn="base" hangingPunct="0">
              <a:spcBef>
                <a:spcPct val="20000"/>
              </a:spcBef>
              <a:spcAft>
                <a:spcPct val="0"/>
              </a:spcAft>
              <a:buChar char="»"/>
              <a:defRPr sz="2000">
                <a:solidFill>
                  <a:schemeClr val="tx1"/>
                </a:solidFill>
                <a:latin typeface="Arial" charset="0"/>
                <a:ea typeface="黑体" charset="0"/>
              </a:defRPr>
            </a:lvl7pPr>
            <a:lvl8pPr marL="3429000" indent="-228600" eaLnBrk="0" fontAlgn="base" hangingPunct="0">
              <a:spcBef>
                <a:spcPct val="20000"/>
              </a:spcBef>
              <a:spcAft>
                <a:spcPct val="0"/>
              </a:spcAft>
              <a:buChar char="»"/>
              <a:defRPr sz="2000">
                <a:solidFill>
                  <a:schemeClr val="tx1"/>
                </a:solidFill>
                <a:latin typeface="Arial" charset="0"/>
                <a:ea typeface="黑体" charset="0"/>
              </a:defRPr>
            </a:lvl8pPr>
            <a:lvl9pPr marL="3886200" indent="-228600" eaLnBrk="0" fontAlgn="base" hangingPunct="0">
              <a:spcBef>
                <a:spcPct val="20000"/>
              </a:spcBef>
              <a:spcAft>
                <a:spcPct val="0"/>
              </a:spcAft>
              <a:buChar char="»"/>
              <a:defRPr sz="2000">
                <a:solidFill>
                  <a:schemeClr val="tx1"/>
                </a:solidFill>
                <a:latin typeface="Arial" charset="0"/>
                <a:ea typeface="黑体" charset="0"/>
              </a:defRPr>
            </a:lvl9pPr>
          </a:lstStyle>
          <a:p>
            <a:pPr eaLnBrk="1" hangingPunct="1">
              <a:lnSpc>
                <a:spcPct val="150000"/>
              </a:lnSpc>
              <a:spcBef>
                <a:spcPct val="0"/>
              </a:spcBef>
              <a:buSzTx/>
              <a:buNone/>
            </a:pPr>
            <a:r>
              <a:rPr lang="zh-CN" altLang="en-US" sz="2000" dirty="0" smtClean="0"/>
              <a:t>神经元失活：指神经元不在进行参数更新。</a:t>
            </a:r>
            <a:endParaRPr lang="en-US" altLang="zh-CN" sz="2000" dirty="0"/>
          </a:p>
        </p:txBody>
      </p:sp>
      <p:sp>
        <p:nvSpPr>
          <p:cNvPr id="7171" name="标题 7169"/>
          <p:cNvSpPr>
            <a:spLocks noGrp="1" noChangeArrowheads="1"/>
          </p:cNvSpPr>
          <p:nvPr/>
        </p:nvSpPr>
        <p:spPr bwMode="auto">
          <a:xfrm>
            <a:off x="1219200" y="260993"/>
            <a:ext cx="670560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54000" anchorCtr="1"/>
          <a:lstStyle>
            <a:lvl1pPr>
              <a:lnSpc>
                <a:spcPct val="110000"/>
              </a:lnSpc>
              <a:spcBef>
                <a:spcPct val="20000"/>
              </a:spcBef>
              <a:buSzPct val="120000"/>
              <a:buBlip>
                <a:blip r:embed="rId2"/>
              </a:buBlip>
              <a:defRPr sz="2800">
                <a:solidFill>
                  <a:srgbClr val="133984"/>
                </a:solidFill>
                <a:latin typeface="Arial" charset="0"/>
                <a:ea typeface="黑体" charset="0"/>
              </a:defRPr>
            </a:lvl1pPr>
            <a:lvl2pPr marL="742950" indent="-285750">
              <a:lnSpc>
                <a:spcPct val="110000"/>
              </a:lnSpc>
              <a:spcBef>
                <a:spcPct val="20000"/>
              </a:spcBef>
              <a:buClr>
                <a:srgbClr val="000066"/>
              </a:buClr>
              <a:buChar char="•"/>
              <a:defRPr sz="2400">
                <a:solidFill>
                  <a:srgbClr val="133984"/>
                </a:solidFill>
                <a:latin typeface="Arial" charset="0"/>
                <a:ea typeface="黑体" charset="0"/>
              </a:defRPr>
            </a:lvl2pPr>
            <a:lvl3pPr marL="1143000" indent="-228600">
              <a:spcBef>
                <a:spcPct val="20000"/>
              </a:spcBef>
              <a:buChar char="•"/>
              <a:defRPr sz="2400">
                <a:solidFill>
                  <a:schemeClr val="tx1"/>
                </a:solidFill>
                <a:latin typeface="Arial" charset="0"/>
                <a:ea typeface="黑体" charset="0"/>
              </a:defRPr>
            </a:lvl3pPr>
            <a:lvl4pPr marL="1600200" indent="-228600">
              <a:spcBef>
                <a:spcPct val="20000"/>
              </a:spcBef>
              <a:buChar char="–"/>
              <a:defRPr sz="2000">
                <a:solidFill>
                  <a:schemeClr val="tx1"/>
                </a:solidFill>
                <a:latin typeface="Arial" charset="0"/>
                <a:ea typeface="黑体" charset="0"/>
              </a:defRPr>
            </a:lvl4pPr>
            <a:lvl5pPr marL="2057400" indent="-228600">
              <a:spcBef>
                <a:spcPct val="20000"/>
              </a:spcBef>
              <a:buChar char="»"/>
              <a:defRPr sz="2000">
                <a:solidFill>
                  <a:schemeClr val="tx1"/>
                </a:solidFill>
                <a:latin typeface="Arial" charset="0"/>
                <a:ea typeface="黑体" charset="0"/>
              </a:defRPr>
            </a:lvl5pPr>
            <a:lvl6pPr marL="2514600" indent="-228600" eaLnBrk="0" fontAlgn="base" hangingPunct="0">
              <a:spcBef>
                <a:spcPct val="20000"/>
              </a:spcBef>
              <a:spcAft>
                <a:spcPct val="0"/>
              </a:spcAft>
              <a:buChar char="»"/>
              <a:defRPr sz="2000">
                <a:solidFill>
                  <a:schemeClr val="tx1"/>
                </a:solidFill>
                <a:latin typeface="Arial" charset="0"/>
                <a:ea typeface="黑体" charset="0"/>
              </a:defRPr>
            </a:lvl6pPr>
            <a:lvl7pPr marL="2971800" indent="-228600" eaLnBrk="0" fontAlgn="base" hangingPunct="0">
              <a:spcBef>
                <a:spcPct val="20000"/>
              </a:spcBef>
              <a:spcAft>
                <a:spcPct val="0"/>
              </a:spcAft>
              <a:buChar char="»"/>
              <a:defRPr sz="2000">
                <a:solidFill>
                  <a:schemeClr val="tx1"/>
                </a:solidFill>
                <a:latin typeface="Arial" charset="0"/>
                <a:ea typeface="黑体" charset="0"/>
              </a:defRPr>
            </a:lvl7pPr>
            <a:lvl8pPr marL="3429000" indent="-228600" eaLnBrk="0" fontAlgn="base" hangingPunct="0">
              <a:spcBef>
                <a:spcPct val="20000"/>
              </a:spcBef>
              <a:spcAft>
                <a:spcPct val="0"/>
              </a:spcAft>
              <a:buChar char="»"/>
              <a:defRPr sz="2000">
                <a:solidFill>
                  <a:schemeClr val="tx1"/>
                </a:solidFill>
                <a:latin typeface="Arial" charset="0"/>
                <a:ea typeface="黑体" charset="0"/>
              </a:defRPr>
            </a:lvl8pPr>
            <a:lvl9pPr marL="3886200" indent="-228600" eaLnBrk="0" fontAlgn="base" hangingPunct="0">
              <a:spcBef>
                <a:spcPct val="20000"/>
              </a:spcBef>
              <a:spcAft>
                <a:spcPct val="0"/>
              </a:spcAft>
              <a:buChar char="»"/>
              <a:defRPr sz="2000">
                <a:solidFill>
                  <a:schemeClr val="tx1"/>
                </a:solidFill>
                <a:latin typeface="Arial" charset="0"/>
                <a:ea typeface="黑体" charset="0"/>
              </a:defRPr>
            </a:lvl9pPr>
          </a:lstStyle>
          <a:p>
            <a:pPr eaLnBrk="1" hangingPunct="1">
              <a:lnSpc>
                <a:spcPct val="100000"/>
              </a:lnSpc>
              <a:spcBef>
                <a:spcPct val="0"/>
              </a:spcBef>
              <a:buSzTx/>
              <a:buFontTx/>
              <a:buNone/>
            </a:pPr>
            <a:endParaRPr lang="zh-CN" altLang="en-US" sz="3600">
              <a:latin typeface="微软雅黑" charset="0"/>
              <a:ea typeface="微软雅黑" charset="0"/>
            </a:endParaRPr>
          </a:p>
        </p:txBody>
      </p:sp>
      <p:sp>
        <p:nvSpPr>
          <p:cNvPr id="4" name="标题 7169"/>
          <p:cNvSpPr>
            <a:spLocks noGrp="1" noChangeArrowheads="1"/>
          </p:cNvSpPr>
          <p:nvPr/>
        </p:nvSpPr>
        <p:spPr bwMode="auto">
          <a:xfrm>
            <a:off x="2276477" y="274640"/>
            <a:ext cx="5343445"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54000" anchorCtr="1"/>
          <a:lstStyle>
            <a:lvl1pPr>
              <a:lnSpc>
                <a:spcPct val="110000"/>
              </a:lnSpc>
              <a:spcBef>
                <a:spcPct val="20000"/>
              </a:spcBef>
              <a:buSzPct val="120000"/>
              <a:buBlip>
                <a:blip r:embed="rId2"/>
              </a:buBlip>
              <a:defRPr sz="2800">
                <a:solidFill>
                  <a:srgbClr val="133984"/>
                </a:solidFill>
                <a:latin typeface="Arial" charset="0"/>
                <a:ea typeface="黑体" charset="0"/>
              </a:defRPr>
            </a:lvl1pPr>
            <a:lvl2pPr marL="742950" indent="-285750">
              <a:lnSpc>
                <a:spcPct val="110000"/>
              </a:lnSpc>
              <a:spcBef>
                <a:spcPct val="20000"/>
              </a:spcBef>
              <a:buClr>
                <a:srgbClr val="000066"/>
              </a:buClr>
              <a:buChar char="•"/>
              <a:defRPr sz="2400">
                <a:solidFill>
                  <a:srgbClr val="133984"/>
                </a:solidFill>
                <a:latin typeface="Arial" charset="0"/>
                <a:ea typeface="黑体" charset="0"/>
              </a:defRPr>
            </a:lvl2pPr>
            <a:lvl3pPr marL="1143000" indent="-228600">
              <a:spcBef>
                <a:spcPct val="20000"/>
              </a:spcBef>
              <a:buChar char="•"/>
              <a:defRPr sz="2400">
                <a:solidFill>
                  <a:schemeClr val="tx1"/>
                </a:solidFill>
                <a:latin typeface="Arial" charset="0"/>
                <a:ea typeface="黑体" charset="0"/>
              </a:defRPr>
            </a:lvl3pPr>
            <a:lvl4pPr marL="1600200" indent="-228600">
              <a:spcBef>
                <a:spcPct val="20000"/>
              </a:spcBef>
              <a:buChar char="–"/>
              <a:defRPr sz="2000">
                <a:solidFill>
                  <a:schemeClr val="tx1"/>
                </a:solidFill>
                <a:latin typeface="Arial" charset="0"/>
                <a:ea typeface="黑体" charset="0"/>
              </a:defRPr>
            </a:lvl4pPr>
            <a:lvl5pPr marL="2057400" indent="-228600">
              <a:spcBef>
                <a:spcPct val="20000"/>
              </a:spcBef>
              <a:buChar char="»"/>
              <a:defRPr sz="2000">
                <a:solidFill>
                  <a:schemeClr val="tx1"/>
                </a:solidFill>
                <a:latin typeface="Arial" charset="0"/>
                <a:ea typeface="黑体" charset="0"/>
              </a:defRPr>
            </a:lvl5pPr>
            <a:lvl6pPr marL="2514600" indent="-228600" eaLnBrk="0" fontAlgn="base" hangingPunct="0">
              <a:spcBef>
                <a:spcPct val="20000"/>
              </a:spcBef>
              <a:spcAft>
                <a:spcPct val="0"/>
              </a:spcAft>
              <a:buChar char="»"/>
              <a:defRPr sz="2000">
                <a:solidFill>
                  <a:schemeClr val="tx1"/>
                </a:solidFill>
                <a:latin typeface="Arial" charset="0"/>
                <a:ea typeface="黑体" charset="0"/>
              </a:defRPr>
            </a:lvl6pPr>
            <a:lvl7pPr marL="2971800" indent="-228600" eaLnBrk="0" fontAlgn="base" hangingPunct="0">
              <a:spcBef>
                <a:spcPct val="20000"/>
              </a:spcBef>
              <a:spcAft>
                <a:spcPct val="0"/>
              </a:spcAft>
              <a:buChar char="»"/>
              <a:defRPr sz="2000">
                <a:solidFill>
                  <a:schemeClr val="tx1"/>
                </a:solidFill>
                <a:latin typeface="Arial" charset="0"/>
                <a:ea typeface="黑体" charset="0"/>
              </a:defRPr>
            </a:lvl7pPr>
            <a:lvl8pPr marL="3429000" indent="-228600" eaLnBrk="0" fontAlgn="base" hangingPunct="0">
              <a:spcBef>
                <a:spcPct val="20000"/>
              </a:spcBef>
              <a:spcAft>
                <a:spcPct val="0"/>
              </a:spcAft>
              <a:buChar char="»"/>
              <a:defRPr sz="2000">
                <a:solidFill>
                  <a:schemeClr val="tx1"/>
                </a:solidFill>
                <a:latin typeface="Arial" charset="0"/>
                <a:ea typeface="黑体" charset="0"/>
              </a:defRPr>
            </a:lvl8pPr>
            <a:lvl9pPr marL="3886200" indent="-228600" eaLnBrk="0" fontAlgn="base" hangingPunct="0">
              <a:spcBef>
                <a:spcPct val="20000"/>
              </a:spcBef>
              <a:spcAft>
                <a:spcPct val="0"/>
              </a:spcAft>
              <a:buChar char="»"/>
              <a:defRPr sz="2000">
                <a:solidFill>
                  <a:schemeClr val="tx1"/>
                </a:solidFill>
                <a:latin typeface="Arial" charset="0"/>
                <a:ea typeface="黑体" charset="0"/>
              </a:defRPr>
            </a:lvl9pPr>
          </a:lstStyle>
          <a:p>
            <a:pPr algn="ctr" eaLnBrk="1" hangingPunct="1">
              <a:lnSpc>
                <a:spcPct val="100000"/>
              </a:lnSpc>
              <a:spcBef>
                <a:spcPct val="0"/>
              </a:spcBef>
              <a:buSzTx/>
              <a:buFontTx/>
              <a:buNone/>
            </a:pPr>
            <a:r>
              <a:rPr lang="zh-CN" altLang="en-US" b="1" dirty="0">
                <a:solidFill>
                  <a:srgbClr val="006196"/>
                </a:solidFill>
                <a:latin typeface="微软雅黑" charset="0"/>
                <a:ea typeface="微软雅黑" charset="0"/>
              </a:rPr>
              <a:t>背景知识</a:t>
            </a:r>
            <a:endParaRPr lang="en-US" altLang="zh-CN" b="1" dirty="0">
              <a:solidFill>
                <a:srgbClr val="006196"/>
              </a:solidFill>
              <a:latin typeface="微软雅黑" charset="0"/>
              <a:ea typeface="微软雅黑" charset="0"/>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6426" y="3284984"/>
            <a:ext cx="6718374" cy="2408129"/>
          </a:xfrm>
          <a:prstGeom prst="rect">
            <a:avLst/>
          </a:prstGeom>
        </p:spPr>
      </p:pic>
    </p:spTree>
    <p:extLst>
      <p:ext uri="{BB962C8B-B14F-4D97-AF65-F5344CB8AC3E}">
        <p14:creationId xmlns:p14="http://schemas.microsoft.com/office/powerpoint/2010/main" val="1325198763"/>
      </p:ext>
    </p:extLst>
  </p:cSld>
  <p:clrMapOvr>
    <a:masterClrMapping/>
  </p:clrMapOvr>
  <mc:AlternateContent xmlns:mc="http://schemas.openxmlformats.org/markup-compatibility/2006" xmlns:p14="http://schemas.microsoft.com/office/powerpoint/2010/main">
    <mc:Choice Requires="p14">
      <p:transition spd="slow" p14:dur="2000" advTm="61855"/>
    </mc:Choice>
    <mc:Fallback xmlns="">
      <p:transition spd="slow" advTm="61855"/>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圆角矩形 6147"/>
          <p:cNvSpPr>
            <a:spLocks noChangeArrowheads="1"/>
          </p:cNvSpPr>
          <p:nvPr/>
        </p:nvSpPr>
        <p:spPr bwMode="auto">
          <a:xfrm>
            <a:off x="376240" y="1298577"/>
            <a:ext cx="8767760" cy="4803775"/>
          </a:xfrm>
          <a:prstGeom prst="roundRect">
            <a:avLst>
              <a:gd name="adj" fmla="val 11505"/>
            </a:avLst>
          </a:prstGeom>
          <a:noFill/>
          <a:ln>
            <a:noFill/>
          </a:ln>
          <a:extLst/>
        </p:spPr>
        <p:style>
          <a:lnRef idx="2">
            <a:schemeClr val="dk1"/>
          </a:lnRef>
          <a:fillRef idx="1">
            <a:schemeClr val="lt1"/>
          </a:fillRef>
          <a:effectRef idx="0">
            <a:schemeClr val="dk1"/>
          </a:effectRef>
          <a:fontRef idx="minor">
            <a:schemeClr val="dk1"/>
          </a:fontRef>
        </p:style>
        <p:txBody>
          <a:bodyPr/>
          <a:lstStyle>
            <a:lvl1pPr>
              <a:lnSpc>
                <a:spcPct val="110000"/>
              </a:lnSpc>
              <a:spcBef>
                <a:spcPct val="20000"/>
              </a:spcBef>
              <a:buSzPct val="120000"/>
              <a:buBlip>
                <a:blip r:embed="rId2"/>
              </a:buBlip>
              <a:defRPr sz="2800">
                <a:solidFill>
                  <a:srgbClr val="133984"/>
                </a:solidFill>
                <a:latin typeface="Arial" charset="0"/>
                <a:ea typeface="黑体" charset="0"/>
              </a:defRPr>
            </a:lvl1pPr>
            <a:lvl2pPr marL="742950" indent="-285750">
              <a:lnSpc>
                <a:spcPct val="110000"/>
              </a:lnSpc>
              <a:spcBef>
                <a:spcPct val="20000"/>
              </a:spcBef>
              <a:buClr>
                <a:srgbClr val="000066"/>
              </a:buClr>
              <a:buChar char="•"/>
              <a:defRPr sz="2400">
                <a:solidFill>
                  <a:srgbClr val="133984"/>
                </a:solidFill>
                <a:latin typeface="Arial" charset="0"/>
                <a:ea typeface="黑体" charset="0"/>
              </a:defRPr>
            </a:lvl2pPr>
            <a:lvl3pPr marL="1143000" indent="-228600">
              <a:spcBef>
                <a:spcPct val="20000"/>
              </a:spcBef>
              <a:buChar char="•"/>
              <a:defRPr sz="2400">
                <a:solidFill>
                  <a:schemeClr val="tx1"/>
                </a:solidFill>
                <a:latin typeface="Arial" charset="0"/>
                <a:ea typeface="黑体" charset="0"/>
              </a:defRPr>
            </a:lvl3pPr>
            <a:lvl4pPr marL="1600200" indent="-228600">
              <a:spcBef>
                <a:spcPct val="20000"/>
              </a:spcBef>
              <a:buChar char="–"/>
              <a:defRPr sz="2000">
                <a:solidFill>
                  <a:schemeClr val="tx1"/>
                </a:solidFill>
                <a:latin typeface="Arial" charset="0"/>
                <a:ea typeface="黑体" charset="0"/>
              </a:defRPr>
            </a:lvl4pPr>
            <a:lvl5pPr marL="2057400" indent="-228600">
              <a:spcBef>
                <a:spcPct val="20000"/>
              </a:spcBef>
              <a:buChar char="»"/>
              <a:defRPr sz="2000">
                <a:solidFill>
                  <a:schemeClr val="tx1"/>
                </a:solidFill>
                <a:latin typeface="Arial" charset="0"/>
                <a:ea typeface="黑体" charset="0"/>
              </a:defRPr>
            </a:lvl5pPr>
            <a:lvl6pPr marL="2514600" indent="-228600" eaLnBrk="0" fontAlgn="base" hangingPunct="0">
              <a:spcBef>
                <a:spcPct val="20000"/>
              </a:spcBef>
              <a:spcAft>
                <a:spcPct val="0"/>
              </a:spcAft>
              <a:buChar char="»"/>
              <a:defRPr sz="2000">
                <a:solidFill>
                  <a:schemeClr val="tx1"/>
                </a:solidFill>
                <a:latin typeface="Arial" charset="0"/>
                <a:ea typeface="黑体" charset="0"/>
              </a:defRPr>
            </a:lvl6pPr>
            <a:lvl7pPr marL="2971800" indent="-228600" eaLnBrk="0" fontAlgn="base" hangingPunct="0">
              <a:spcBef>
                <a:spcPct val="20000"/>
              </a:spcBef>
              <a:spcAft>
                <a:spcPct val="0"/>
              </a:spcAft>
              <a:buChar char="»"/>
              <a:defRPr sz="2000">
                <a:solidFill>
                  <a:schemeClr val="tx1"/>
                </a:solidFill>
                <a:latin typeface="Arial" charset="0"/>
                <a:ea typeface="黑体" charset="0"/>
              </a:defRPr>
            </a:lvl7pPr>
            <a:lvl8pPr marL="3429000" indent="-228600" eaLnBrk="0" fontAlgn="base" hangingPunct="0">
              <a:spcBef>
                <a:spcPct val="20000"/>
              </a:spcBef>
              <a:spcAft>
                <a:spcPct val="0"/>
              </a:spcAft>
              <a:buChar char="»"/>
              <a:defRPr sz="2000">
                <a:solidFill>
                  <a:schemeClr val="tx1"/>
                </a:solidFill>
                <a:latin typeface="Arial" charset="0"/>
                <a:ea typeface="黑体" charset="0"/>
              </a:defRPr>
            </a:lvl8pPr>
            <a:lvl9pPr marL="3886200" indent="-228600" eaLnBrk="0" fontAlgn="base" hangingPunct="0">
              <a:spcBef>
                <a:spcPct val="20000"/>
              </a:spcBef>
              <a:spcAft>
                <a:spcPct val="0"/>
              </a:spcAft>
              <a:buChar char="»"/>
              <a:defRPr sz="2000">
                <a:solidFill>
                  <a:schemeClr val="tx1"/>
                </a:solidFill>
                <a:latin typeface="Arial" charset="0"/>
                <a:ea typeface="黑体" charset="0"/>
              </a:defRPr>
            </a:lvl9pPr>
          </a:lstStyle>
          <a:p>
            <a:pPr eaLnBrk="1" hangingPunct="1">
              <a:lnSpc>
                <a:spcPct val="150000"/>
              </a:lnSpc>
              <a:spcBef>
                <a:spcPct val="0"/>
              </a:spcBef>
              <a:buSzTx/>
              <a:buNone/>
            </a:pPr>
            <a:r>
              <a:rPr lang="en-US" altLang="zh-CN" sz="2000" dirty="0" smtClean="0"/>
              <a:t>Wu and Zhang </a:t>
            </a:r>
            <a:r>
              <a:rPr lang="zh-CN" altLang="en-US" sz="2000" dirty="0" smtClean="0"/>
              <a:t>的工作虽然效果比我们好，但是他们的总人数较少，我们同样在</a:t>
            </a:r>
            <a:r>
              <a:rPr lang="en-US" altLang="zh-CN" sz="2000" dirty="0" smtClean="0"/>
              <a:t>33</a:t>
            </a:r>
            <a:r>
              <a:rPr lang="zh-CN" altLang="en-US" sz="2000" dirty="0" smtClean="0"/>
              <a:t>个个体上进行了实验，得到的准确率是</a:t>
            </a:r>
            <a:r>
              <a:rPr lang="en-US" altLang="zh-CN" sz="2000" dirty="0" smtClean="0"/>
              <a:t>97.59%</a:t>
            </a:r>
            <a:r>
              <a:rPr lang="zh-CN" altLang="en-US" sz="2000" dirty="0" smtClean="0"/>
              <a:t>，虽然效果略差，但是对异常敏感度低，而他们的工作异常的敏感度尚不清楚。</a:t>
            </a:r>
            <a:endParaRPr lang="en-US" altLang="zh-CN" sz="2000" dirty="0"/>
          </a:p>
        </p:txBody>
      </p:sp>
      <p:sp>
        <p:nvSpPr>
          <p:cNvPr id="7171" name="标题 7169"/>
          <p:cNvSpPr>
            <a:spLocks noGrp="1" noChangeArrowheads="1"/>
          </p:cNvSpPr>
          <p:nvPr/>
        </p:nvSpPr>
        <p:spPr bwMode="auto">
          <a:xfrm>
            <a:off x="1219200" y="260993"/>
            <a:ext cx="670560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54000" anchorCtr="1"/>
          <a:lstStyle>
            <a:lvl1pPr>
              <a:lnSpc>
                <a:spcPct val="110000"/>
              </a:lnSpc>
              <a:spcBef>
                <a:spcPct val="20000"/>
              </a:spcBef>
              <a:buSzPct val="120000"/>
              <a:buBlip>
                <a:blip r:embed="rId2"/>
              </a:buBlip>
              <a:defRPr sz="2800">
                <a:solidFill>
                  <a:srgbClr val="133984"/>
                </a:solidFill>
                <a:latin typeface="Arial" charset="0"/>
                <a:ea typeface="黑体" charset="0"/>
              </a:defRPr>
            </a:lvl1pPr>
            <a:lvl2pPr marL="742950" indent="-285750">
              <a:lnSpc>
                <a:spcPct val="110000"/>
              </a:lnSpc>
              <a:spcBef>
                <a:spcPct val="20000"/>
              </a:spcBef>
              <a:buClr>
                <a:srgbClr val="000066"/>
              </a:buClr>
              <a:buChar char="•"/>
              <a:defRPr sz="2400">
                <a:solidFill>
                  <a:srgbClr val="133984"/>
                </a:solidFill>
                <a:latin typeface="Arial" charset="0"/>
                <a:ea typeface="黑体" charset="0"/>
              </a:defRPr>
            </a:lvl2pPr>
            <a:lvl3pPr marL="1143000" indent="-228600">
              <a:spcBef>
                <a:spcPct val="20000"/>
              </a:spcBef>
              <a:buChar char="•"/>
              <a:defRPr sz="2400">
                <a:solidFill>
                  <a:schemeClr val="tx1"/>
                </a:solidFill>
                <a:latin typeface="Arial" charset="0"/>
                <a:ea typeface="黑体" charset="0"/>
              </a:defRPr>
            </a:lvl3pPr>
            <a:lvl4pPr marL="1600200" indent="-228600">
              <a:spcBef>
                <a:spcPct val="20000"/>
              </a:spcBef>
              <a:buChar char="–"/>
              <a:defRPr sz="2000">
                <a:solidFill>
                  <a:schemeClr val="tx1"/>
                </a:solidFill>
                <a:latin typeface="Arial" charset="0"/>
                <a:ea typeface="黑体" charset="0"/>
              </a:defRPr>
            </a:lvl4pPr>
            <a:lvl5pPr marL="2057400" indent="-228600">
              <a:spcBef>
                <a:spcPct val="20000"/>
              </a:spcBef>
              <a:buChar char="»"/>
              <a:defRPr sz="2000">
                <a:solidFill>
                  <a:schemeClr val="tx1"/>
                </a:solidFill>
                <a:latin typeface="Arial" charset="0"/>
                <a:ea typeface="黑体" charset="0"/>
              </a:defRPr>
            </a:lvl5pPr>
            <a:lvl6pPr marL="2514600" indent="-228600" eaLnBrk="0" fontAlgn="base" hangingPunct="0">
              <a:spcBef>
                <a:spcPct val="20000"/>
              </a:spcBef>
              <a:spcAft>
                <a:spcPct val="0"/>
              </a:spcAft>
              <a:buChar char="»"/>
              <a:defRPr sz="2000">
                <a:solidFill>
                  <a:schemeClr val="tx1"/>
                </a:solidFill>
                <a:latin typeface="Arial" charset="0"/>
                <a:ea typeface="黑体" charset="0"/>
              </a:defRPr>
            </a:lvl6pPr>
            <a:lvl7pPr marL="2971800" indent="-228600" eaLnBrk="0" fontAlgn="base" hangingPunct="0">
              <a:spcBef>
                <a:spcPct val="20000"/>
              </a:spcBef>
              <a:spcAft>
                <a:spcPct val="0"/>
              </a:spcAft>
              <a:buChar char="»"/>
              <a:defRPr sz="2000">
                <a:solidFill>
                  <a:schemeClr val="tx1"/>
                </a:solidFill>
                <a:latin typeface="Arial" charset="0"/>
                <a:ea typeface="黑体" charset="0"/>
              </a:defRPr>
            </a:lvl7pPr>
            <a:lvl8pPr marL="3429000" indent="-228600" eaLnBrk="0" fontAlgn="base" hangingPunct="0">
              <a:spcBef>
                <a:spcPct val="20000"/>
              </a:spcBef>
              <a:spcAft>
                <a:spcPct val="0"/>
              </a:spcAft>
              <a:buChar char="»"/>
              <a:defRPr sz="2000">
                <a:solidFill>
                  <a:schemeClr val="tx1"/>
                </a:solidFill>
                <a:latin typeface="Arial" charset="0"/>
                <a:ea typeface="黑体" charset="0"/>
              </a:defRPr>
            </a:lvl8pPr>
            <a:lvl9pPr marL="3886200" indent="-228600" eaLnBrk="0" fontAlgn="base" hangingPunct="0">
              <a:spcBef>
                <a:spcPct val="20000"/>
              </a:spcBef>
              <a:spcAft>
                <a:spcPct val="0"/>
              </a:spcAft>
              <a:buChar char="»"/>
              <a:defRPr sz="2000">
                <a:solidFill>
                  <a:schemeClr val="tx1"/>
                </a:solidFill>
                <a:latin typeface="Arial" charset="0"/>
                <a:ea typeface="黑体" charset="0"/>
              </a:defRPr>
            </a:lvl9pPr>
          </a:lstStyle>
          <a:p>
            <a:pPr eaLnBrk="1" hangingPunct="1">
              <a:lnSpc>
                <a:spcPct val="100000"/>
              </a:lnSpc>
              <a:spcBef>
                <a:spcPct val="0"/>
              </a:spcBef>
              <a:buSzTx/>
              <a:buFontTx/>
              <a:buNone/>
            </a:pPr>
            <a:endParaRPr lang="zh-CN" altLang="en-US" sz="3600">
              <a:latin typeface="微软雅黑" charset="0"/>
              <a:ea typeface="微软雅黑" charset="0"/>
            </a:endParaRPr>
          </a:p>
        </p:txBody>
      </p:sp>
      <p:sp>
        <p:nvSpPr>
          <p:cNvPr id="4" name="标题 7169"/>
          <p:cNvSpPr>
            <a:spLocks noGrp="1" noChangeArrowheads="1"/>
          </p:cNvSpPr>
          <p:nvPr/>
        </p:nvSpPr>
        <p:spPr bwMode="auto">
          <a:xfrm>
            <a:off x="2276477" y="274640"/>
            <a:ext cx="5343445"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54000" anchorCtr="1"/>
          <a:lstStyle>
            <a:lvl1pPr>
              <a:lnSpc>
                <a:spcPct val="110000"/>
              </a:lnSpc>
              <a:spcBef>
                <a:spcPct val="20000"/>
              </a:spcBef>
              <a:buSzPct val="120000"/>
              <a:buBlip>
                <a:blip r:embed="rId2"/>
              </a:buBlip>
              <a:defRPr sz="2800">
                <a:solidFill>
                  <a:srgbClr val="133984"/>
                </a:solidFill>
                <a:latin typeface="Arial" charset="0"/>
                <a:ea typeface="黑体" charset="0"/>
              </a:defRPr>
            </a:lvl1pPr>
            <a:lvl2pPr marL="742950" indent="-285750">
              <a:lnSpc>
                <a:spcPct val="110000"/>
              </a:lnSpc>
              <a:spcBef>
                <a:spcPct val="20000"/>
              </a:spcBef>
              <a:buClr>
                <a:srgbClr val="000066"/>
              </a:buClr>
              <a:buChar char="•"/>
              <a:defRPr sz="2400">
                <a:solidFill>
                  <a:srgbClr val="133984"/>
                </a:solidFill>
                <a:latin typeface="Arial" charset="0"/>
                <a:ea typeface="黑体" charset="0"/>
              </a:defRPr>
            </a:lvl2pPr>
            <a:lvl3pPr marL="1143000" indent="-228600">
              <a:spcBef>
                <a:spcPct val="20000"/>
              </a:spcBef>
              <a:buChar char="•"/>
              <a:defRPr sz="2400">
                <a:solidFill>
                  <a:schemeClr val="tx1"/>
                </a:solidFill>
                <a:latin typeface="Arial" charset="0"/>
                <a:ea typeface="黑体" charset="0"/>
              </a:defRPr>
            </a:lvl3pPr>
            <a:lvl4pPr marL="1600200" indent="-228600">
              <a:spcBef>
                <a:spcPct val="20000"/>
              </a:spcBef>
              <a:buChar char="–"/>
              <a:defRPr sz="2000">
                <a:solidFill>
                  <a:schemeClr val="tx1"/>
                </a:solidFill>
                <a:latin typeface="Arial" charset="0"/>
                <a:ea typeface="黑体" charset="0"/>
              </a:defRPr>
            </a:lvl4pPr>
            <a:lvl5pPr marL="2057400" indent="-228600">
              <a:spcBef>
                <a:spcPct val="20000"/>
              </a:spcBef>
              <a:buChar char="»"/>
              <a:defRPr sz="2000">
                <a:solidFill>
                  <a:schemeClr val="tx1"/>
                </a:solidFill>
                <a:latin typeface="Arial" charset="0"/>
                <a:ea typeface="黑体" charset="0"/>
              </a:defRPr>
            </a:lvl5pPr>
            <a:lvl6pPr marL="2514600" indent="-228600" eaLnBrk="0" fontAlgn="base" hangingPunct="0">
              <a:spcBef>
                <a:spcPct val="20000"/>
              </a:spcBef>
              <a:spcAft>
                <a:spcPct val="0"/>
              </a:spcAft>
              <a:buChar char="»"/>
              <a:defRPr sz="2000">
                <a:solidFill>
                  <a:schemeClr val="tx1"/>
                </a:solidFill>
                <a:latin typeface="Arial" charset="0"/>
                <a:ea typeface="黑体" charset="0"/>
              </a:defRPr>
            </a:lvl6pPr>
            <a:lvl7pPr marL="2971800" indent="-228600" eaLnBrk="0" fontAlgn="base" hangingPunct="0">
              <a:spcBef>
                <a:spcPct val="20000"/>
              </a:spcBef>
              <a:spcAft>
                <a:spcPct val="0"/>
              </a:spcAft>
              <a:buChar char="»"/>
              <a:defRPr sz="2000">
                <a:solidFill>
                  <a:schemeClr val="tx1"/>
                </a:solidFill>
                <a:latin typeface="Arial" charset="0"/>
                <a:ea typeface="黑体" charset="0"/>
              </a:defRPr>
            </a:lvl7pPr>
            <a:lvl8pPr marL="3429000" indent="-228600" eaLnBrk="0" fontAlgn="base" hangingPunct="0">
              <a:spcBef>
                <a:spcPct val="20000"/>
              </a:spcBef>
              <a:spcAft>
                <a:spcPct val="0"/>
              </a:spcAft>
              <a:buChar char="»"/>
              <a:defRPr sz="2000">
                <a:solidFill>
                  <a:schemeClr val="tx1"/>
                </a:solidFill>
                <a:latin typeface="Arial" charset="0"/>
                <a:ea typeface="黑体" charset="0"/>
              </a:defRPr>
            </a:lvl8pPr>
            <a:lvl9pPr marL="3886200" indent="-228600" eaLnBrk="0" fontAlgn="base" hangingPunct="0">
              <a:spcBef>
                <a:spcPct val="20000"/>
              </a:spcBef>
              <a:spcAft>
                <a:spcPct val="0"/>
              </a:spcAft>
              <a:buChar char="»"/>
              <a:defRPr sz="2000">
                <a:solidFill>
                  <a:schemeClr val="tx1"/>
                </a:solidFill>
                <a:latin typeface="Arial" charset="0"/>
                <a:ea typeface="黑体" charset="0"/>
              </a:defRPr>
            </a:lvl9pPr>
          </a:lstStyle>
          <a:p>
            <a:pPr algn="ctr" eaLnBrk="1" hangingPunct="1">
              <a:lnSpc>
                <a:spcPct val="100000"/>
              </a:lnSpc>
              <a:spcBef>
                <a:spcPct val="0"/>
              </a:spcBef>
              <a:buSzTx/>
              <a:buFontTx/>
              <a:buNone/>
            </a:pPr>
            <a:r>
              <a:rPr lang="zh-CN" altLang="en-US" b="1" dirty="0">
                <a:solidFill>
                  <a:srgbClr val="006196"/>
                </a:solidFill>
                <a:latin typeface="微软雅黑" charset="0"/>
                <a:ea typeface="微软雅黑" charset="0"/>
              </a:rPr>
              <a:t>背景知识</a:t>
            </a:r>
            <a:endParaRPr lang="en-US" altLang="zh-CN" b="1" dirty="0">
              <a:solidFill>
                <a:srgbClr val="006196"/>
              </a:solidFill>
              <a:latin typeface="微软雅黑" charset="0"/>
              <a:ea typeface="微软雅黑" charset="0"/>
            </a:endParaRPr>
          </a:p>
        </p:txBody>
      </p:sp>
      <p:graphicFrame>
        <p:nvGraphicFramePr>
          <p:cNvPr id="3" name="表格 2"/>
          <p:cNvGraphicFramePr>
            <a:graphicFrameLocks noGrp="1"/>
          </p:cNvGraphicFramePr>
          <p:nvPr>
            <p:extLst>
              <p:ext uri="{D42A27DB-BD31-4B8C-83A1-F6EECF244321}">
                <p14:modId xmlns:p14="http://schemas.microsoft.com/office/powerpoint/2010/main" val="3277512227"/>
              </p:ext>
            </p:extLst>
          </p:nvPr>
        </p:nvGraphicFramePr>
        <p:xfrm>
          <a:off x="251231" y="2924944"/>
          <a:ext cx="8660260" cy="3266864"/>
        </p:xfrm>
        <a:graphic>
          <a:graphicData uri="http://schemas.openxmlformats.org/drawingml/2006/table">
            <a:tbl>
              <a:tblPr firstRow="1" bandRow="1">
                <a:tableStyleId>{5C22544A-7EE6-4342-B048-85BDC9FD1C3A}</a:tableStyleId>
              </a:tblPr>
              <a:tblGrid>
                <a:gridCol w="1459461"/>
                <a:gridCol w="1014899"/>
                <a:gridCol w="1001325"/>
                <a:gridCol w="1296144"/>
                <a:gridCol w="1584176"/>
                <a:gridCol w="1067075"/>
                <a:gridCol w="1237180"/>
              </a:tblGrid>
              <a:tr h="921910">
                <a:tc>
                  <a:txBody>
                    <a:bodyPr/>
                    <a:lstStyle/>
                    <a:p>
                      <a:pPr indent="127000" algn="ctr">
                        <a:lnSpc>
                          <a:spcPts val="2000"/>
                        </a:lnSpc>
                        <a:spcAft>
                          <a:spcPts val="0"/>
                        </a:spcAft>
                      </a:pPr>
                      <a:r>
                        <a:rPr lang="zh-CN" sz="2000" kern="100" dirty="0">
                          <a:effectLst/>
                          <a:latin typeface="Times New Roman" panose="02020603050405020304" pitchFamily="18" charset="0"/>
                          <a:ea typeface="宋体" panose="02010600030101010101" pitchFamily="2" charset="-122"/>
                        </a:rPr>
                        <a:t>方法</a:t>
                      </a:r>
                    </a:p>
                  </a:txBody>
                  <a:tcPr marL="68580" marR="68580" marT="0" marB="0" anchor="ctr" anchorCtr="1"/>
                </a:tc>
                <a:tc>
                  <a:txBody>
                    <a:bodyPr/>
                    <a:lstStyle/>
                    <a:p>
                      <a:pPr indent="127000" algn="ctr">
                        <a:lnSpc>
                          <a:spcPts val="2000"/>
                        </a:lnSpc>
                        <a:spcAft>
                          <a:spcPts val="0"/>
                        </a:spcAft>
                      </a:pPr>
                      <a:r>
                        <a:rPr lang="zh-CN" sz="2000" kern="100" dirty="0" smtClean="0">
                          <a:effectLst/>
                          <a:latin typeface="Times New Roman" panose="02020603050405020304" pitchFamily="18" charset="0"/>
                          <a:ea typeface="宋体" panose="02010600030101010101" pitchFamily="2" charset="-122"/>
                        </a:rPr>
                        <a:t>数据</a:t>
                      </a:r>
                      <a:endParaRPr lang="en-US" altLang="zh-CN" sz="2000" kern="100" dirty="0" smtClean="0">
                        <a:effectLst/>
                        <a:latin typeface="Times New Roman" panose="02020603050405020304" pitchFamily="18" charset="0"/>
                        <a:ea typeface="宋体" panose="02010600030101010101" pitchFamily="2" charset="-122"/>
                      </a:endParaRPr>
                    </a:p>
                    <a:p>
                      <a:pPr indent="127000" algn="ctr">
                        <a:lnSpc>
                          <a:spcPts val="2000"/>
                        </a:lnSpc>
                        <a:spcAft>
                          <a:spcPts val="0"/>
                        </a:spcAft>
                      </a:pPr>
                      <a:r>
                        <a:rPr lang="zh-CN" sz="2000" kern="100" dirty="0" smtClean="0">
                          <a:effectLst/>
                          <a:latin typeface="Times New Roman" panose="02020603050405020304" pitchFamily="18" charset="0"/>
                          <a:ea typeface="宋体" panose="02010600030101010101" pitchFamily="2" charset="-122"/>
                        </a:rPr>
                        <a:t>来源</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nchorCtr="1"/>
                </a:tc>
                <a:tc>
                  <a:txBody>
                    <a:bodyPr/>
                    <a:lstStyle/>
                    <a:p>
                      <a:pPr indent="127000" algn="ctr">
                        <a:lnSpc>
                          <a:spcPts val="2000"/>
                        </a:lnSpc>
                        <a:spcAft>
                          <a:spcPts val="0"/>
                        </a:spcAft>
                      </a:pPr>
                      <a:r>
                        <a:rPr lang="zh-CN" sz="2000" kern="100" dirty="0" smtClean="0">
                          <a:effectLst/>
                          <a:latin typeface="Times New Roman" panose="02020603050405020304" pitchFamily="18" charset="0"/>
                          <a:ea typeface="宋体" panose="02010600030101010101" pitchFamily="2" charset="-122"/>
                        </a:rPr>
                        <a:t>数据</a:t>
                      </a:r>
                      <a:endParaRPr lang="en-US" altLang="zh-CN" sz="2000" kern="100" dirty="0" smtClean="0">
                        <a:effectLst/>
                        <a:latin typeface="Times New Roman" panose="02020603050405020304" pitchFamily="18" charset="0"/>
                        <a:ea typeface="宋体" panose="02010600030101010101" pitchFamily="2" charset="-122"/>
                      </a:endParaRPr>
                    </a:p>
                    <a:p>
                      <a:pPr indent="127000" algn="ctr">
                        <a:lnSpc>
                          <a:spcPts val="2000"/>
                        </a:lnSpc>
                        <a:spcAft>
                          <a:spcPts val="0"/>
                        </a:spcAft>
                      </a:pPr>
                      <a:r>
                        <a:rPr lang="zh-CN" sz="2000" kern="100" dirty="0" smtClean="0">
                          <a:effectLst/>
                          <a:latin typeface="Times New Roman" panose="02020603050405020304" pitchFamily="18" charset="0"/>
                          <a:ea typeface="宋体" panose="02010600030101010101" pitchFamily="2" charset="-122"/>
                        </a:rPr>
                        <a:t>规模</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nchorCtr="1"/>
                </a:tc>
                <a:tc>
                  <a:txBody>
                    <a:bodyPr/>
                    <a:lstStyle/>
                    <a:p>
                      <a:pPr indent="127000" algn="ctr">
                        <a:lnSpc>
                          <a:spcPts val="2000"/>
                        </a:lnSpc>
                        <a:spcAft>
                          <a:spcPts val="0"/>
                        </a:spcAft>
                      </a:pPr>
                      <a:r>
                        <a:rPr lang="zh-CN" sz="2000" kern="100" dirty="0">
                          <a:effectLst/>
                          <a:latin typeface="Times New Roman" panose="02020603050405020304" pitchFamily="18" charset="0"/>
                          <a:ea typeface="宋体" panose="02010600030101010101" pitchFamily="2" charset="-122"/>
                        </a:rPr>
                        <a:t>含有</a:t>
                      </a:r>
                      <a:r>
                        <a:rPr lang="zh-CN" sz="2000" kern="100" dirty="0" smtClean="0">
                          <a:effectLst/>
                          <a:latin typeface="Times New Roman" panose="02020603050405020304" pitchFamily="18" charset="0"/>
                          <a:ea typeface="宋体" panose="02010600030101010101" pitchFamily="2" charset="-122"/>
                        </a:rPr>
                        <a:t>心律</a:t>
                      </a:r>
                      <a:endParaRPr lang="en-US" altLang="zh-CN" sz="2000" kern="100" dirty="0" smtClean="0">
                        <a:effectLst/>
                        <a:latin typeface="Times New Roman" panose="02020603050405020304" pitchFamily="18" charset="0"/>
                        <a:ea typeface="宋体" panose="02010600030101010101" pitchFamily="2" charset="-122"/>
                      </a:endParaRPr>
                    </a:p>
                    <a:p>
                      <a:pPr indent="127000" algn="ctr">
                        <a:lnSpc>
                          <a:spcPts val="2000"/>
                        </a:lnSpc>
                        <a:spcAft>
                          <a:spcPts val="0"/>
                        </a:spcAft>
                      </a:pPr>
                      <a:r>
                        <a:rPr lang="zh-CN" sz="2000" kern="100" dirty="0" smtClean="0">
                          <a:effectLst/>
                          <a:latin typeface="Times New Roman" panose="02020603050405020304" pitchFamily="18" charset="0"/>
                          <a:ea typeface="宋体" panose="02010600030101010101" pitchFamily="2" charset="-122"/>
                        </a:rPr>
                        <a:t>异常</a:t>
                      </a:r>
                      <a:r>
                        <a:rPr lang="zh-CN" sz="2000" kern="100" dirty="0">
                          <a:effectLst/>
                          <a:latin typeface="Times New Roman" panose="02020603050405020304" pitchFamily="18" charset="0"/>
                          <a:ea typeface="宋体" panose="02010600030101010101" pitchFamily="2" charset="-122"/>
                        </a:rPr>
                        <a:t>个体</a:t>
                      </a:r>
                    </a:p>
                  </a:txBody>
                  <a:tcPr marL="68580" marR="68580" marT="0" marB="0" anchor="ctr" anchorCtr="1"/>
                </a:tc>
                <a:tc>
                  <a:txBody>
                    <a:bodyPr/>
                    <a:lstStyle/>
                    <a:p>
                      <a:pPr indent="127000" algn="ctr">
                        <a:lnSpc>
                          <a:spcPts val="2000"/>
                        </a:lnSpc>
                        <a:spcAft>
                          <a:spcPts val="0"/>
                        </a:spcAft>
                      </a:pPr>
                      <a:r>
                        <a:rPr lang="zh-CN" sz="2000" kern="100">
                          <a:effectLst/>
                          <a:latin typeface="Times New Roman" panose="02020603050405020304" pitchFamily="18" charset="0"/>
                          <a:ea typeface="宋体" panose="02010600030101010101" pitchFamily="2" charset="-122"/>
                        </a:rPr>
                        <a:t>样本生成</a:t>
                      </a:r>
                    </a:p>
                    <a:p>
                      <a:pPr indent="127000" algn="ctr">
                        <a:lnSpc>
                          <a:spcPts val="2000"/>
                        </a:lnSpc>
                        <a:spcAft>
                          <a:spcPts val="0"/>
                        </a:spcAft>
                      </a:pPr>
                      <a:r>
                        <a:rPr lang="zh-CN" sz="2000" kern="100">
                          <a:effectLst/>
                          <a:latin typeface="Times New Roman" panose="02020603050405020304" pitchFamily="18" charset="0"/>
                          <a:ea typeface="宋体" panose="02010600030101010101" pitchFamily="2" charset="-122"/>
                        </a:rPr>
                        <a:t>方法</a:t>
                      </a:r>
                    </a:p>
                  </a:txBody>
                  <a:tcPr marL="68580" marR="68580" marT="0" marB="0" anchor="ctr" anchorCtr="1"/>
                </a:tc>
                <a:tc>
                  <a:txBody>
                    <a:bodyPr/>
                    <a:lstStyle/>
                    <a:p>
                      <a:pPr indent="127000" algn="ctr">
                        <a:lnSpc>
                          <a:spcPts val="2000"/>
                        </a:lnSpc>
                        <a:spcAft>
                          <a:spcPts val="0"/>
                        </a:spcAft>
                      </a:pPr>
                      <a:r>
                        <a:rPr lang="zh-CN" sz="2000" kern="100">
                          <a:effectLst/>
                          <a:latin typeface="Times New Roman" panose="02020603050405020304" pitchFamily="18" charset="0"/>
                          <a:ea typeface="宋体" panose="02010600030101010101" pitchFamily="2" charset="-122"/>
                        </a:rPr>
                        <a:t>分类器</a:t>
                      </a:r>
                    </a:p>
                    <a:p>
                      <a:pPr indent="127000" algn="ctr">
                        <a:lnSpc>
                          <a:spcPts val="2000"/>
                        </a:lnSpc>
                        <a:spcAft>
                          <a:spcPts val="0"/>
                        </a:spcAft>
                      </a:pPr>
                      <a:r>
                        <a:rPr lang="zh-CN" sz="2000" kern="100">
                          <a:effectLst/>
                          <a:latin typeface="Times New Roman" panose="02020603050405020304" pitchFamily="18" charset="0"/>
                          <a:ea typeface="宋体" panose="02010600030101010101" pitchFamily="2" charset="-122"/>
                        </a:rPr>
                        <a:t>改进</a:t>
                      </a:r>
                    </a:p>
                  </a:txBody>
                  <a:tcPr marL="68580" marR="68580" marT="0" marB="0" anchor="ctr" anchorCtr="1"/>
                </a:tc>
                <a:tc>
                  <a:txBody>
                    <a:bodyPr/>
                    <a:lstStyle/>
                    <a:p>
                      <a:pPr indent="127000" algn="ctr">
                        <a:lnSpc>
                          <a:spcPts val="2000"/>
                        </a:lnSpc>
                        <a:spcAft>
                          <a:spcPts val="0"/>
                        </a:spcAft>
                      </a:pPr>
                      <a:r>
                        <a:rPr lang="zh-CN" sz="2000" kern="100">
                          <a:effectLst/>
                          <a:latin typeface="Times New Roman" panose="02020603050405020304" pitchFamily="18" charset="0"/>
                          <a:ea typeface="宋体" panose="02010600030101010101" pitchFamily="2" charset="-122"/>
                        </a:rPr>
                        <a:t>识别</a:t>
                      </a:r>
                    </a:p>
                    <a:p>
                      <a:pPr indent="127000" algn="ctr">
                        <a:lnSpc>
                          <a:spcPts val="2000"/>
                        </a:lnSpc>
                        <a:spcAft>
                          <a:spcPts val="0"/>
                        </a:spcAft>
                      </a:pPr>
                      <a:r>
                        <a:rPr lang="zh-CN" sz="2000" kern="100">
                          <a:effectLst/>
                          <a:latin typeface="Times New Roman" panose="02020603050405020304" pitchFamily="18" charset="0"/>
                          <a:ea typeface="宋体" panose="02010600030101010101" pitchFamily="2" charset="-122"/>
                        </a:rPr>
                        <a:t>准确率</a:t>
                      </a:r>
                    </a:p>
                  </a:txBody>
                  <a:tcPr marL="68580" marR="68580" marT="0" marB="0" anchor="ctr" anchorCtr="1"/>
                </a:tc>
              </a:tr>
              <a:tr h="460954">
                <a:tc>
                  <a:txBody>
                    <a:bodyPr/>
                    <a:lstStyle/>
                    <a:p>
                      <a:pPr indent="127000" algn="ctr">
                        <a:lnSpc>
                          <a:spcPts val="2000"/>
                        </a:lnSpc>
                        <a:spcAft>
                          <a:spcPts val="0"/>
                        </a:spcAft>
                      </a:pPr>
                      <a:r>
                        <a:rPr lang="en-US" altLang="zh-CN" sz="2000" kern="100" dirty="0" smtClean="0">
                          <a:effectLst/>
                          <a:latin typeface="Times New Roman" panose="02020603050405020304" pitchFamily="18" charset="0"/>
                          <a:ea typeface="宋体" panose="02010600030101010101" pitchFamily="2" charset="-122"/>
                        </a:rPr>
                        <a:t>Wu and Zhang</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nchorCtr="1"/>
                </a:tc>
                <a:tc>
                  <a:txBody>
                    <a:bodyPr/>
                    <a:lstStyle/>
                    <a:p>
                      <a:pPr indent="127000" algn="ctr">
                        <a:lnSpc>
                          <a:spcPts val="2000"/>
                        </a:lnSpc>
                        <a:spcAft>
                          <a:spcPts val="0"/>
                        </a:spcAft>
                      </a:pPr>
                      <a:r>
                        <a:rPr lang="en-US" sz="2000" kern="100" dirty="0">
                          <a:effectLst/>
                          <a:latin typeface="Times New Roman" panose="02020603050405020304" pitchFamily="18" charset="0"/>
                          <a:ea typeface="宋体" panose="02010600030101010101" pitchFamily="2" charset="-122"/>
                        </a:rPr>
                        <a:t>MIT</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nchorCtr="1"/>
                </a:tc>
                <a:tc>
                  <a:txBody>
                    <a:bodyPr/>
                    <a:lstStyle/>
                    <a:p>
                      <a:pPr indent="127000" algn="ctr">
                        <a:lnSpc>
                          <a:spcPts val="2000"/>
                        </a:lnSpc>
                        <a:spcAft>
                          <a:spcPts val="0"/>
                        </a:spcAft>
                      </a:pPr>
                      <a:r>
                        <a:rPr lang="en-US" sz="2000" kern="100">
                          <a:effectLst/>
                          <a:latin typeface="Times New Roman" panose="02020603050405020304" pitchFamily="18" charset="0"/>
                          <a:ea typeface="宋体" panose="02010600030101010101" pitchFamily="2" charset="-122"/>
                        </a:rPr>
                        <a:t>33</a:t>
                      </a:r>
                      <a:endParaRPr lang="zh-CN" sz="2000" kern="100">
                        <a:effectLst/>
                        <a:latin typeface="Times New Roman" panose="02020603050405020304" pitchFamily="18" charset="0"/>
                        <a:ea typeface="宋体" panose="02010600030101010101" pitchFamily="2" charset="-122"/>
                      </a:endParaRPr>
                    </a:p>
                  </a:txBody>
                  <a:tcPr marL="68580" marR="68580" marT="0" marB="0" anchor="ctr" anchorCtr="1"/>
                </a:tc>
                <a:tc>
                  <a:txBody>
                    <a:bodyPr/>
                    <a:lstStyle/>
                    <a:p>
                      <a:pPr indent="127000" algn="ctr">
                        <a:lnSpc>
                          <a:spcPts val="2000"/>
                        </a:lnSpc>
                        <a:spcAft>
                          <a:spcPts val="0"/>
                        </a:spcAft>
                      </a:pPr>
                      <a:r>
                        <a:rPr lang="zh-CN" sz="2000" kern="100" dirty="0">
                          <a:effectLst/>
                          <a:latin typeface="Times New Roman" panose="02020603050405020304" pitchFamily="18" charset="0"/>
                          <a:ea typeface="宋体" panose="02010600030101010101" pitchFamily="2" charset="-122"/>
                        </a:rPr>
                        <a:t>否</a:t>
                      </a:r>
                    </a:p>
                  </a:txBody>
                  <a:tcPr marL="68580" marR="68580" marT="0" marB="0" anchor="ctr" anchorCtr="1"/>
                </a:tc>
                <a:tc>
                  <a:txBody>
                    <a:bodyPr/>
                    <a:lstStyle/>
                    <a:p>
                      <a:pPr indent="127000" algn="ctr">
                        <a:lnSpc>
                          <a:spcPts val="2000"/>
                        </a:lnSpc>
                        <a:spcAft>
                          <a:spcPts val="0"/>
                        </a:spcAft>
                      </a:pPr>
                      <a:r>
                        <a:rPr lang="zh-CN" sz="2000" kern="100">
                          <a:effectLst/>
                          <a:latin typeface="Times New Roman" panose="02020603050405020304" pitchFamily="18" charset="0"/>
                          <a:ea typeface="宋体" panose="02010600030101010101" pitchFamily="2" charset="-122"/>
                        </a:rPr>
                        <a:t>基准方法</a:t>
                      </a:r>
                    </a:p>
                  </a:txBody>
                  <a:tcPr marL="68580" marR="68580" marT="0" marB="0" anchor="ctr" anchorCtr="1"/>
                </a:tc>
                <a:tc>
                  <a:txBody>
                    <a:bodyPr/>
                    <a:lstStyle/>
                    <a:p>
                      <a:pPr indent="127000" algn="ctr">
                        <a:lnSpc>
                          <a:spcPts val="2000"/>
                        </a:lnSpc>
                        <a:spcAft>
                          <a:spcPts val="0"/>
                        </a:spcAft>
                      </a:pPr>
                      <a:r>
                        <a:rPr lang="zh-CN" sz="2000" kern="100">
                          <a:effectLst/>
                          <a:latin typeface="Times New Roman" panose="02020603050405020304" pitchFamily="18" charset="0"/>
                          <a:ea typeface="宋体" panose="02010600030101010101" pitchFamily="2" charset="-122"/>
                        </a:rPr>
                        <a:t>无</a:t>
                      </a:r>
                    </a:p>
                  </a:txBody>
                  <a:tcPr marL="68580" marR="68580" marT="0" marB="0" anchor="ctr" anchorCtr="1"/>
                </a:tc>
                <a:tc>
                  <a:txBody>
                    <a:bodyPr/>
                    <a:lstStyle/>
                    <a:p>
                      <a:pPr indent="127000" algn="ctr">
                        <a:lnSpc>
                          <a:spcPts val="2000"/>
                        </a:lnSpc>
                        <a:spcAft>
                          <a:spcPts val="0"/>
                        </a:spcAft>
                      </a:pPr>
                      <a:r>
                        <a:rPr lang="en-US" sz="2000" kern="100">
                          <a:effectLst/>
                          <a:latin typeface="Times New Roman" panose="02020603050405020304" pitchFamily="18" charset="0"/>
                          <a:ea typeface="宋体" panose="02010600030101010101" pitchFamily="2" charset="-122"/>
                        </a:rPr>
                        <a:t>99.64%</a:t>
                      </a:r>
                      <a:endParaRPr lang="zh-CN" sz="2000" kern="100">
                        <a:effectLst/>
                        <a:latin typeface="Times New Roman" panose="02020603050405020304" pitchFamily="18" charset="0"/>
                        <a:ea typeface="宋体" panose="02010600030101010101" pitchFamily="2" charset="-122"/>
                      </a:endParaRPr>
                    </a:p>
                  </a:txBody>
                  <a:tcPr marL="68580" marR="68580" marT="0" marB="0" anchor="ctr" anchorCtr="1"/>
                </a:tc>
              </a:tr>
              <a:tr h="460954">
                <a:tc>
                  <a:txBody>
                    <a:bodyPr/>
                    <a:lstStyle/>
                    <a:p>
                      <a:pPr indent="127000" algn="ctr">
                        <a:lnSpc>
                          <a:spcPts val="2000"/>
                        </a:lnSpc>
                        <a:spcAft>
                          <a:spcPts val="0"/>
                        </a:spcAft>
                      </a:pPr>
                      <a:r>
                        <a:rPr lang="en-US" altLang="zh-CN" sz="2000" kern="100" dirty="0" smtClean="0">
                          <a:effectLst/>
                          <a:latin typeface="Times New Roman" panose="02020603050405020304" pitchFamily="18" charset="0"/>
                          <a:ea typeface="宋体" panose="02010600030101010101" pitchFamily="2" charset="-122"/>
                        </a:rPr>
                        <a:t>Zheng</a:t>
                      </a:r>
                      <a:r>
                        <a:rPr lang="en-US" altLang="zh-CN" sz="2000" kern="100" baseline="0" dirty="0" smtClean="0">
                          <a:effectLst/>
                          <a:latin typeface="Times New Roman" panose="02020603050405020304" pitchFamily="18" charset="0"/>
                          <a:ea typeface="宋体" panose="02010600030101010101" pitchFamily="2" charset="-122"/>
                        </a:rPr>
                        <a:t> et al.</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nchorCtr="1"/>
                </a:tc>
                <a:tc>
                  <a:txBody>
                    <a:bodyPr/>
                    <a:lstStyle/>
                    <a:p>
                      <a:pPr indent="127000" algn="ctr">
                        <a:lnSpc>
                          <a:spcPts val="2000"/>
                        </a:lnSpc>
                        <a:spcAft>
                          <a:spcPts val="0"/>
                        </a:spcAft>
                      </a:pPr>
                      <a:r>
                        <a:rPr lang="zh-CN" sz="2000" kern="100" dirty="0">
                          <a:effectLst/>
                          <a:latin typeface="Times New Roman" panose="02020603050405020304" pitchFamily="18" charset="0"/>
                          <a:ea typeface="宋体" panose="02010600030101010101" pitchFamily="2" charset="-122"/>
                        </a:rPr>
                        <a:t>自建</a:t>
                      </a:r>
                    </a:p>
                  </a:txBody>
                  <a:tcPr marL="68580" marR="68580" marT="0" marB="0" anchor="ctr" anchorCtr="1"/>
                </a:tc>
                <a:tc>
                  <a:txBody>
                    <a:bodyPr/>
                    <a:lstStyle/>
                    <a:p>
                      <a:pPr indent="127000" algn="ctr">
                        <a:lnSpc>
                          <a:spcPts val="2000"/>
                        </a:lnSpc>
                        <a:spcAft>
                          <a:spcPts val="0"/>
                        </a:spcAft>
                      </a:pPr>
                      <a:r>
                        <a:rPr lang="en-US" sz="2000" kern="100" dirty="0">
                          <a:effectLst/>
                          <a:latin typeface="Times New Roman" panose="02020603050405020304" pitchFamily="18" charset="0"/>
                          <a:ea typeface="宋体" panose="02010600030101010101" pitchFamily="2" charset="-122"/>
                        </a:rPr>
                        <a:t>13</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nchorCtr="1"/>
                </a:tc>
                <a:tc>
                  <a:txBody>
                    <a:bodyPr/>
                    <a:lstStyle/>
                    <a:p>
                      <a:pPr indent="127000" algn="ctr">
                        <a:lnSpc>
                          <a:spcPts val="2000"/>
                        </a:lnSpc>
                        <a:spcAft>
                          <a:spcPts val="0"/>
                        </a:spcAft>
                      </a:pPr>
                      <a:r>
                        <a:rPr lang="zh-CN" sz="2000" kern="100" dirty="0">
                          <a:effectLst/>
                          <a:latin typeface="Times New Roman" panose="02020603050405020304" pitchFamily="18" charset="0"/>
                          <a:ea typeface="宋体" panose="02010600030101010101" pitchFamily="2" charset="-122"/>
                        </a:rPr>
                        <a:t>否</a:t>
                      </a:r>
                    </a:p>
                  </a:txBody>
                  <a:tcPr marL="68580" marR="68580" marT="0" marB="0" anchor="ctr" anchorCtr="1"/>
                </a:tc>
                <a:tc>
                  <a:txBody>
                    <a:bodyPr/>
                    <a:lstStyle/>
                    <a:p>
                      <a:pPr indent="127000" algn="ctr">
                        <a:lnSpc>
                          <a:spcPts val="2000"/>
                        </a:lnSpc>
                        <a:spcAft>
                          <a:spcPts val="0"/>
                        </a:spcAft>
                      </a:pPr>
                      <a:r>
                        <a:rPr lang="zh-CN" sz="2000" kern="100" dirty="0">
                          <a:effectLst/>
                          <a:latin typeface="Times New Roman" panose="02020603050405020304" pitchFamily="18" charset="0"/>
                          <a:ea typeface="宋体" panose="02010600030101010101" pitchFamily="2" charset="-122"/>
                        </a:rPr>
                        <a:t>基准方法</a:t>
                      </a:r>
                    </a:p>
                  </a:txBody>
                  <a:tcPr marL="68580" marR="68580" marT="0" marB="0" anchor="ctr" anchorCtr="1"/>
                </a:tc>
                <a:tc>
                  <a:txBody>
                    <a:bodyPr/>
                    <a:lstStyle/>
                    <a:p>
                      <a:pPr indent="127000" algn="ctr">
                        <a:lnSpc>
                          <a:spcPts val="2000"/>
                        </a:lnSpc>
                        <a:spcAft>
                          <a:spcPts val="0"/>
                        </a:spcAft>
                      </a:pPr>
                      <a:r>
                        <a:rPr lang="zh-CN" sz="2000" kern="100">
                          <a:effectLst/>
                          <a:latin typeface="Times New Roman" panose="02020603050405020304" pitchFamily="18" charset="0"/>
                          <a:ea typeface="宋体" panose="02010600030101010101" pitchFamily="2" charset="-122"/>
                        </a:rPr>
                        <a:t>无</a:t>
                      </a:r>
                    </a:p>
                  </a:txBody>
                  <a:tcPr marL="68580" marR="68580" marT="0" marB="0" anchor="ctr" anchorCtr="1"/>
                </a:tc>
                <a:tc>
                  <a:txBody>
                    <a:bodyPr/>
                    <a:lstStyle/>
                    <a:p>
                      <a:pPr indent="127000" algn="ctr">
                        <a:lnSpc>
                          <a:spcPts val="2000"/>
                        </a:lnSpc>
                        <a:spcAft>
                          <a:spcPts val="0"/>
                        </a:spcAft>
                      </a:pPr>
                      <a:r>
                        <a:rPr lang="en-US" sz="2000" kern="100">
                          <a:effectLst/>
                          <a:latin typeface="Times New Roman" panose="02020603050405020304" pitchFamily="18" charset="0"/>
                          <a:ea typeface="宋体" panose="02010600030101010101" pitchFamily="2" charset="-122"/>
                        </a:rPr>
                        <a:t>90%</a:t>
                      </a:r>
                      <a:endParaRPr lang="zh-CN" sz="2000" kern="100">
                        <a:effectLst/>
                        <a:latin typeface="Times New Roman" panose="02020603050405020304" pitchFamily="18" charset="0"/>
                        <a:ea typeface="宋体" panose="02010600030101010101" pitchFamily="2" charset="-122"/>
                      </a:endParaRPr>
                    </a:p>
                  </a:txBody>
                  <a:tcPr marL="68580" marR="68580" marT="0" marB="0" anchor="ctr" anchorCtr="1"/>
                </a:tc>
              </a:tr>
              <a:tr h="460954">
                <a:tc>
                  <a:txBody>
                    <a:bodyPr/>
                    <a:lstStyle/>
                    <a:p>
                      <a:pPr indent="127000" algn="ctr">
                        <a:lnSpc>
                          <a:spcPts val="2000"/>
                        </a:lnSpc>
                        <a:spcAft>
                          <a:spcPts val="0"/>
                        </a:spcAft>
                      </a:pPr>
                      <a:r>
                        <a:rPr lang="en-US" altLang="zh-CN" sz="2000" kern="100" dirty="0" err="1" smtClean="0">
                          <a:effectLst/>
                          <a:latin typeface="Times New Roman" panose="02020603050405020304" pitchFamily="18" charset="0"/>
                          <a:ea typeface="宋体" panose="02010600030101010101" pitchFamily="2" charset="-122"/>
                        </a:rPr>
                        <a:t>Wieclaw</a:t>
                      </a:r>
                      <a:r>
                        <a:rPr lang="en-US" altLang="zh-CN" sz="2000" kern="100" dirty="0" smtClean="0">
                          <a:effectLst/>
                          <a:latin typeface="Times New Roman" panose="02020603050405020304" pitchFamily="18" charset="0"/>
                          <a:ea typeface="宋体" panose="02010600030101010101" pitchFamily="2" charset="-122"/>
                        </a:rPr>
                        <a:t> et al.</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nchorCtr="1"/>
                </a:tc>
                <a:tc>
                  <a:txBody>
                    <a:bodyPr/>
                    <a:lstStyle/>
                    <a:p>
                      <a:pPr indent="127000" algn="ctr">
                        <a:lnSpc>
                          <a:spcPts val="2000"/>
                        </a:lnSpc>
                        <a:spcAft>
                          <a:spcPts val="0"/>
                        </a:spcAft>
                      </a:pPr>
                      <a:r>
                        <a:rPr lang="zh-CN" sz="2000" kern="100" dirty="0">
                          <a:effectLst/>
                          <a:latin typeface="Times New Roman" panose="02020603050405020304" pitchFamily="18" charset="0"/>
                          <a:ea typeface="宋体" panose="02010600030101010101" pitchFamily="2" charset="-122"/>
                        </a:rPr>
                        <a:t>自建</a:t>
                      </a:r>
                    </a:p>
                  </a:txBody>
                  <a:tcPr marL="68580" marR="68580" marT="0" marB="0" anchor="ctr" anchorCtr="1"/>
                </a:tc>
                <a:tc>
                  <a:txBody>
                    <a:bodyPr/>
                    <a:lstStyle/>
                    <a:p>
                      <a:pPr indent="127000" algn="ctr">
                        <a:lnSpc>
                          <a:spcPts val="2000"/>
                        </a:lnSpc>
                        <a:spcAft>
                          <a:spcPts val="0"/>
                        </a:spcAft>
                      </a:pPr>
                      <a:r>
                        <a:rPr lang="en-US" sz="2000" kern="100">
                          <a:effectLst/>
                          <a:latin typeface="Times New Roman" panose="02020603050405020304" pitchFamily="18" charset="0"/>
                          <a:ea typeface="宋体" panose="02010600030101010101" pitchFamily="2" charset="-122"/>
                        </a:rPr>
                        <a:t>18</a:t>
                      </a:r>
                      <a:endParaRPr lang="zh-CN" sz="2000" kern="100">
                        <a:effectLst/>
                        <a:latin typeface="Times New Roman" panose="02020603050405020304" pitchFamily="18" charset="0"/>
                        <a:ea typeface="宋体" panose="02010600030101010101" pitchFamily="2" charset="-122"/>
                      </a:endParaRPr>
                    </a:p>
                  </a:txBody>
                  <a:tcPr marL="68580" marR="68580" marT="0" marB="0" anchor="ctr" anchorCtr="1"/>
                </a:tc>
                <a:tc>
                  <a:txBody>
                    <a:bodyPr/>
                    <a:lstStyle/>
                    <a:p>
                      <a:pPr indent="127000" algn="ctr">
                        <a:lnSpc>
                          <a:spcPts val="2000"/>
                        </a:lnSpc>
                        <a:spcAft>
                          <a:spcPts val="0"/>
                        </a:spcAft>
                      </a:pPr>
                      <a:r>
                        <a:rPr lang="zh-CN" sz="2000" kern="100">
                          <a:effectLst/>
                          <a:latin typeface="Times New Roman" panose="02020603050405020304" pitchFamily="18" charset="0"/>
                          <a:ea typeface="宋体" panose="02010600030101010101" pitchFamily="2" charset="-122"/>
                        </a:rPr>
                        <a:t>否</a:t>
                      </a:r>
                    </a:p>
                  </a:txBody>
                  <a:tcPr marL="68580" marR="68580" marT="0" marB="0" anchor="ctr" anchorCtr="1"/>
                </a:tc>
                <a:tc>
                  <a:txBody>
                    <a:bodyPr/>
                    <a:lstStyle/>
                    <a:p>
                      <a:pPr indent="127000" algn="ctr">
                        <a:lnSpc>
                          <a:spcPts val="2000"/>
                        </a:lnSpc>
                        <a:spcAft>
                          <a:spcPts val="0"/>
                        </a:spcAft>
                      </a:pPr>
                      <a:r>
                        <a:rPr lang="zh-CN" sz="2000" kern="100" dirty="0">
                          <a:effectLst/>
                          <a:latin typeface="Times New Roman" panose="02020603050405020304" pitchFamily="18" charset="0"/>
                          <a:ea typeface="宋体" panose="02010600030101010101" pitchFamily="2" charset="-122"/>
                        </a:rPr>
                        <a:t>基准方法</a:t>
                      </a:r>
                    </a:p>
                  </a:txBody>
                  <a:tcPr marL="68580" marR="68580" marT="0" marB="0" anchor="ctr" anchorCtr="1"/>
                </a:tc>
                <a:tc>
                  <a:txBody>
                    <a:bodyPr/>
                    <a:lstStyle/>
                    <a:p>
                      <a:pPr indent="127000" algn="ctr">
                        <a:lnSpc>
                          <a:spcPts val="2000"/>
                        </a:lnSpc>
                        <a:spcAft>
                          <a:spcPts val="0"/>
                        </a:spcAft>
                      </a:pPr>
                      <a:r>
                        <a:rPr lang="zh-CN" sz="2000" kern="100" dirty="0">
                          <a:effectLst/>
                          <a:latin typeface="Times New Roman" panose="02020603050405020304" pitchFamily="18" charset="0"/>
                          <a:ea typeface="宋体" panose="02010600030101010101" pitchFamily="2" charset="-122"/>
                        </a:rPr>
                        <a:t>无</a:t>
                      </a:r>
                    </a:p>
                  </a:txBody>
                  <a:tcPr marL="68580" marR="68580" marT="0" marB="0" anchor="ctr" anchorCtr="1"/>
                </a:tc>
                <a:tc>
                  <a:txBody>
                    <a:bodyPr/>
                    <a:lstStyle/>
                    <a:p>
                      <a:pPr indent="127000" algn="ctr">
                        <a:lnSpc>
                          <a:spcPts val="2000"/>
                        </a:lnSpc>
                        <a:spcAft>
                          <a:spcPts val="0"/>
                        </a:spcAft>
                      </a:pPr>
                      <a:r>
                        <a:rPr lang="en-US" sz="2000" kern="100">
                          <a:effectLst/>
                          <a:latin typeface="Times New Roman" panose="02020603050405020304" pitchFamily="18" charset="0"/>
                          <a:ea typeface="宋体" panose="02010600030101010101" pitchFamily="2" charset="-122"/>
                        </a:rPr>
                        <a:t>88.97%</a:t>
                      </a:r>
                      <a:endParaRPr lang="zh-CN" sz="2000" kern="100">
                        <a:effectLst/>
                        <a:latin typeface="Times New Roman" panose="02020603050405020304" pitchFamily="18" charset="0"/>
                        <a:ea typeface="宋体" panose="02010600030101010101" pitchFamily="2" charset="-122"/>
                      </a:endParaRPr>
                    </a:p>
                  </a:txBody>
                  <a:tcPr marL="68580" marR="68580" marT="0" marB="0" anchor="ctr" anchorCtr="1"/>
                </a:tc>
              </a:tr>
              <a:tr h="460179">
                <a:tc>
                  <a:txBody>
                    <a:bodyPr/>
                    <a:lstStyle/>
                    <a:p>
                      <a:pPr indent="127000" algn="ctr">
                        <a:lnSpc>
                          <a:spcPts val="2000"/>
                        </a:lnSpc>
                        <a:spcAft>
                          <a:spcPts val="0"/>
                        </a:spcAft>
                      </a:pPr>
                      <a:r>
                        <a:rPr lang="en-US" altLang="zh-CN" sz="2000" kern="100" dirty="0" err="1" smtClean="0">
                          <a:effectLst/>
                          <a:latin typeface="Times New Roman" panose="02020603050405020304" pitchFamily="18" charset="0"/>
                          <a:ea typeface="宋体" panose="02010600030101010101" pitchFamily="2" charset="-122"/>
                        </a:rPr>
                        <a:t>Tantawi</a:t>
                      </a:r>
                      <a:r>
                        <a:rPr lang="en-US" altLang="zh-CN" sz="2000" kern="100" baseline="0" dirty="0" smtClean="0">
                          <a:effectLst/>
                          <a:latin typeface="Times New Roman" panose="02020603050405020304" pitchFamily="18" charset="0"/>
                          <a:ea typeface="宋体" panose="02010600030101010101" pitchFamily="2" charset="-122"/>
                        </a:rPr>
                        <a:t> et al.</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nchorCtr="1"/>
                </a:tc>
                <a:tc>
                  <a:txBody>
                    <a:bodyPr/>
                    <a:lstStyle/>
                    <a:p>
                      <a:pPr indent="127000" algn="ctr">
                        <a:lnSpc>
                          <a:spcPts val="2000"/>
                        </a:lnSpc>
                        <a:spcAft>
                          <a:spcPts val="0"/>
                        </a:spcAft>
                      </a:pPr>
                      <a:r>
                        <a:rPr lang="en-US" sz="2000" kern="100">
                          <a:effectLst/>
                          <a:latin typeface="Times New Roman" panose="02020603050405020304" pitchFamily="18" charset="0"/>
                          <a:ea typeface="宋体" panose="02010600030101010101" pitchFamily="2" charset="-122"/>
                        </a:rPr>
                        <a:t>PTB</a:t>
                      </a:r>
                      <a:endParaRPr lang="zh-CN" sz="2000" kern="100">
                        <a:effectLst/>
                        <a:latin typeface="Times New Roman" panose="02020603050405020304" pitchFamily="18" charset="0"/>
                        <a:ea typeface="宋体" panose="02010600030101010101" pitchFamily="2" charset="-122"/>
                      </a:endParaRPr>
                    </a:p>
                  </a:txBody>
                  <a:tcPr marL="68580" marR="68580" marT="0" marB="0" anchor="ctr" anchorCtr="1"/>
                </a:tc>
                <a:tc>
                  <a:txBody>
                    <a:bodyPr/>
                    <a:lstStyle/>
                    <a:p>
                      <a:pPr indent="127000" algn="ctr">
                        <a:lnSpc>
                          <a:spcPts val="2000"/>
                        </a:lnSpc>
                        <a:spcAft>
                          <a:spcPts val="0"/>
                        </a:spcAft>
                      </a:pPr>
                      <a:r>
                        <a:rPr lang="en-US" sz="2000" kern="100">
                          <a:effectLst/>
                          <a:latin typeface="Times New Roman" panose="02020603050405020304" pitchFamily="18" charset="0"/>
                          <a:ea typeface="宋体" panose="02010600030101010101" pitchFamily="2" charset="-122"/>
                        </a:rPr>
                        <a:t>38</a:t>
                      </a:r>
                      <a:endParaRPr lang="zh-CN" sz="2000" kern="100">
                        <a:effectLst/>
                        <a:latin typeface="Times New Roman" panose="02020603050405020304" pitchFamily="18" charset="0"/>
                        <a:ea typeface="宋体" panose="02010600030101010101" pitchFamily="2" charset="-122"/>
                      </a:endParaRPr>
                    </a:p>
                  </a:txBody>
                  <a:tcPr marL="68580" marR="68580" marT="0" marB="0" anchor="ctr" anchorCtr="1"/>
                </a:tc>
                <a:tc>
                  <a:txBody>
                    <a:bodyPr/>
                    <a:lstStyle/>
                    <a:p>
                      <a:pPr indent="127000" algn="ctr">
                        <a:lnSpc>
                          <a:spcPts val="2000"/>
                        </a:lnSpc>
                        <a:spcAft>
                          <a:spcPts val="0"/>
                        </a:spcAft>
                      </a:pPr>
                      <a:r>
                        <a:rPr lang="zh-CN" sz="2000" kern="100">
                          <a:effectLst/>
                          <a:latin typeface="Times New Roman" panose="02020603050405020304" pitchFamily="18" charset="0"/>
                          <a:ea typeface="宋体" panose="02010600030101010101" pitchFamily="2" charset="-122"/>
                        </a:rPr>
                        <a:t>未知</a:t>
                      </a:r>
                    </a:p>
                  </a:txBody>
                  <a:tcPr marL="68580" marR="68580" marT="0" marB="0" anchor="ctr" anchorCtr="1"/>
                </a:tc>
                <a:tc>
                  <a:txBody>
                    <a:bodyPr/>
                    <a:lstStyle/>
                    <a:p>
                      <a:pPr indent="127000" algn="ctr">
                        <a:lnSpc>
                          <a:spcPts val="2000"/>
                        </a:lnSpc>
                        <a:spcAft>
                          <a:spcPts val="0"/>
                        </a:spcAft>
                      </a:pPr>
                      <a:r>
                        <a:rPr lang="zh-CN" sz="2000" kern="100" dirty="0">
                          <a:effectLst/>
                          <a:latin typeface="Times New Roman" panose="02020603050405020304" pitchFamily="18" charset="0"/>
                          <a:ea typeface="宋体" panose="02010600030101010101" pitchFamily="2" charset="-122"/>
                        </a:rPr>
                        <a:t>基准方法</a:t>
                      </a:r>
                    </a:p>
                  </a:txBody>
                  <a:tcPr marL="68580" marR="68580" marT="0" marB="0" anchor="ctr" anchorCtr="1"/>
                </a:tc>
                <a:tc>
                  <a:txBody>
                    <a:bodyPr/>
                    <a:lstStyle/>
                    <a:p>
                      <a:pPr indent="127000" algn="ctr">
                        <a:lnSpc>
                          <a:spcPts val="2000"/>
                        </a:lnSpc>
                        <a:spcAft>
                          <a:spcPts val="0"/>
                        </a:spcAft>
                      </a:pPr>
                      <a:r>
                        <a:rPr lang="zh-CN" sz="2000" kern="100" dirty="0">
                          <a:effectLst/>
                          <a:latin typeface="Times New Roman" panose="02020603050405020304" pitchFamily="18" charset="0"/>
                          <a:ea typeface="宋体" panose="02010600030101010101" pitchFamily="2" charset="-122"/>
                        </a:rPr>
                        <a:t>无</a:t>
                      </a:r>
                    </a:p>
                  </a:txBody>
                  <a:tcPr marL="68580" marR="68580" marT="0" marB="0" anchor="ctr" anchorCtr="1"/>
                </a:tc>
                <a:tc>
                  <a:txBody>
                    <a:bodyPr/>
                    <a:lstStyle/>
                    <a:p>
                      <a:pPr indent="127000" algn="ctr">
                        <a:lnSpc>
                          <a:spcPts val="2000"/>
                        </a:lnSpc>
                        <a:spcAft>
                          <a:spcPts val="0"/>
                        </a:spcAft>
                      </a:pPr>
                      <a:r>
                        <a:rPr lang="en-US" sz="2000" kern="100" dirty="0">
                          <a:effectLst/>
                          <a:latin typeface="Times New Roman" panose="02020603050405020304" pitchFamily="18" charset="0"/>
                          <a:ea typeface="宋体" panose="02010600030101010101" pitchFamily="2" charset="-122"/>
                        </a:rPr>
                        <a:t>73.60%</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nchorCtr="1"/>
                </a:tc>
              </a:tr>
              <a:tr h="360000">
                <a:tc>
                  <a:txBody>
                    <a:bodyPr/>
                    <a:lstStyle/>
                    <a:p>
                      <a:pPr indent="127000" algn="ctr">
                        <a:lnSpc>
                          <a:spcPts val="2000"/>
                        </a:lnSpc>
                        <a:spcAft>
                          <a:spcPts val="0"/>
                        </a:spcAft>
                      </a:pPr>
                      <a:r>
                        <a:rPr lang="zh-CN" sz="2000" kern="100" dirty="0">
                          <a:effectLst/>
                          <a:latin typeface="Times New Roman" panose="02020603050405020304" pitchFamily="18" charset="0"/>
                          <a:ea typeface="宋体" panose="02010600030101010101" pitchFamily="2" charset="-122"/>
                        </a:rPr>
                        <a:t>本文</a:t>
                      </a:r>
                    </a:p>
                  </a:txBody>
                  <a:tcPr marL="68580" marR="68580" marT="0" marB="0" anchor="ctr" anchorCtr="1"/>
                </a:tc>
                <a:tc>
                  <a:txBody>
                    <a:bodyPr/>
                    <a:lstStyle/>
                    <a:p>
                      <a:pPr indent="127000" algn="ctr">
                        <a:lnSpc>
                          <a:spcPts val="2000"/>
                        </a:lnSpc>
                        <a:spcAft>
                          <a:spcPts val="0"/>
                        </a:spcAft>
                      </a:pPr>
                      <a:r>
                        <a:rPr lang="en-US" sz="2000" kern="100">
                          <a:effectLst/>
                          <a:latin typeface="Times New Roman" panose="02020603050405020304" pitchFamily="18" charset="0"/>
                          <a:ea typeface="宋体" panose="02010600030101010101" pitchFamily="2" charset="-122"/>
                        </a:rPr>
                        <a:t>MIT</a:t>
                      </a:r>
                      <a:endParaRPr lang="zh-CN" sz="2000" kern="100">
                        <a:effectLst/>
                        <a:latin typeface="Times New Roman" panose="02020603050405020304" pitchFamily="18" charset="0"/>
                        <a:ea typeface="宋体" panose="02010600030101010101" pitchFamily="2" charset="-122"/>
                      </a:endParaRPr>
                    </a:p>
                  </a:txBody>
                  <a:tcPr marL="68580" marR="68580" marT="0" marB="0" anchor="ctr" anchorCtr="1"/>
                </a:tc>
                <a:tc>
                  <a:txBody>
                    <a:bodyPr/>
                    <a:lstStyle/>
                    <a:p>
                      <a:pPr indent="127000" algn="ctr">
                        <a:lnSpc>
                          <a:spcPts val="2000"/>
                        </a:lnSpc>
                        <a:spcAft>
                          <a:spcPts val="0"/>
                        </a:spcAft>
                      </a:pPr>
                      <a:r>
                        <a:rPr lang="en-US" sz="2000" kern="100">
                          <a:effectLst/>
                          <a:latin typeface="Times New Roman" panose="02020603050405020304" pitchFamily="18" charset="0"/>
                          <a:ea typeface="宋体" panose="02010600030101010101" pitchFamily="2" charset="-122"/>
                        </a:rPr>
                        <a:t>45</a:t>
                      </a:r>
                      <a:endParaRPr lang="zh-CN" sz="2000" kern="100">
                        <a:effectLst/>
                        <a:latin typeface="Times New Roman" panose="02020603050405020304" pitchFamily="18" charset="0"/>
                        <a:ea typeface="宋体" panose="02010600030101010101" pitchFamily="2" charset="-122"/>
                      </a:endParaRPr>
                    </a:p>
                  </a:txBody>
                  <a:tcPr marL="68580" marR="68580" marT="0" marB="0" anchor="ctr" anchorCtr="1"/>
                </a:tc>
                <a:tc>
                  <a:txBody>
                    <a:bodyPr/>
                    <a:lstStyle/>
                    <a:p>
                      <a:pPr indent="127000" algn="ctr">
                        <a:lnSpc>
                          <a:spcPts val="2000"/>
                        </a:lnSpc>
                        <a:spcAft>
                          <a:spcPts val="0"/>
                        </a:spcAft>
                      </a:pPr>
                      <a:r>
                        <a:rPr lang="zh-CN" sz="2000" kern="100" dirty="0">
                          <a:effectLst/>
                          <a:latin typeface="Times New Roman" panose="02020603050405020304" pitchFamily="18" charset="0"/>
                          <a:ea typeface="宋体" panose="02010600030101010101" pitchFamily="2" charset="-122"/>
                        </a:rPr>
                        <a:t>是</a:t>
                      </a:r>
                    </a:p>
                  </a:txBody>
                  <a:tcPr marL="68580" marR="68580" marT="0" marB="0" anchor="ctr" anchorCtr="1"/>
                </a:tc>
                <a:tc>
                  <a:txBody>
                    <a:bodyPr/>
                    <a:lstStyle/>
                    <a:p>
                      <a:pPr indent="127000" algn="ctr">
                        <a:lnSpc>
                          <a:spcPts val="2000"/>
                        </a:lnSpc>
                        <a:spcAft>
                          <a:spcPts val="0"/>
                        </a:spcAft>
                      </a:pPr>
                      <a:r>
                        <a:rPr lang="zh-CN" sz="2000" kern="100" dirty="0">
                          <a:effectLst/>
                          <a:latin typeface="Times New Roman" panose="02020603050405020304" pitchFamily="18" charset="0"/>
                          <a:ea typeface="宋体" panose="02010600030101010101" pitchFamily="2" charset="-122"/>
                        </a:rPr>
                        <a:t>非基准方法</a:t>
                      </a:r>
                    </a:p>
                  </a:txBody>
                  <a:tcPr marL="68580" marR="68580" marT="0" marB="0" anchor="ctr" anchorCtr="1"/>
                </a:tc>
                <a:tc>
                  <a:txBody>
                    <a:bodyPr/>
                    <a:lstStyle/>
                    <a:p>
                      <a:pPr indent="127000" algn="ctr">
                        <a:lnSpc>
                          <a:spcPts val="2000"/>
                        </a:lnSpc>
                        <a:spcAft>
                          <a:spcPts val="0"/>
                        </a:spcAft>
                      </a:pPr>
                      <a:r>
                        <a:rPr lang="zh-CN" sz="2000" kern="100" dirty="0">
                          <a:effectLst/>
                          <a:latin typeface="Times New Roman" panose="02020603050405020304" pitchFamily="18" charset="0"/>
                          <a:ea typeface="宋体" panose="02010600030101010101" pitchFamily="2" charset="-122"/>
                        </a:rPr>
                        <a:t>有</a:t>
                      </a:r>
                    </a:p>
                  </a:txBody>
                  <a:tcPr marL="68580" marR="68580" marT="0" marB="0" anchor="ctr" anchorCtr="1"/>
                </a:tc>
                <a:tc>
                  <a:txBody>
                    <a:bodyPr/>
                    <a:lstStyle/>
                    <a:p>
                      <a:pPr indent="127000" algn="ctr">
                        <a:lnSpc>
                          <a:spcPts val="2000"/>
                        </a:lnSpc>
                        <a:spcAft>
                          <a:spcPts val="0"/>
                        </a:spcAft>
                      </a:pPr>
                      <a:r>
                        <a:rPr lang="en-US" sz="2000" kern="100" dirty="0">
                          <a:effectLst/>
                          <a:latin typeface="Times New Roman" panose="02020603050405020304" pitchFamily="18" charset="0"/>
                          <a:ea typeface="宋体" panose="02010600030101010101" pitchFamily="2" charset="-122"/>
                        </a:rPr>
                        <a:t>95.86%</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nchorCtr="1"/>
                </a:tc>
              </a:tr>
            </a:tbl>
          </a:graphicData>
        </a:graphic>
      </p:graphicFrame>
    </p:spTree>
    <p:extLst>
      <p:ext uri="{BB962C8B-B14F-4D97-AF65-F5344CB8AC3E}">
        <p14:creationId xmlns:p14="http://schemas.microsoft.com/office/powerpoint/2010/main" val="1905401857"/>
      </p:ext>
    </p:extLst>
  </p:cSld>
  <p:clrMapOvr>
    <a:masterClrMapping/>
  </p:clrMapOvr>
  <mc:AlternateContent xmlns:mc="http://schemas.openxmlformats.org/markup-compatibility/2006" xmlns:p14="http://schemas.microsoft.com/office/powerpoint/2010/main">
    <mc:Choice Requires="p14">
      <p:transition spd="slow" p14:dur="2000" advTm="61855"/>
    </mc:Choice>
    <mc:Fallback xmlns="">
      <p:transition spd="slow" advTm="61855"/>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圆角矩形 6147"/>
          <p:cNvSpPr>
            <a:spLocks noChangeArrowheads="1"/>
          </p:cNvSpPr>
          <p:nvPr/>
        </p:nvSpPr>
        <p:spPr bwMode="auto">
          <a:xfrm>
            <a:off x="376240" y="1298577"/>
            <a:ext cx="7934325" cy="4803775"/>
          </a:xfrm>
          <a:prstGeom prst="roundRect">
            <a:avLst>
              <a:gd name="adj" fmla="val 11505"/>
            </a:avLst>
          </a:prstGeom>
          <a:noFill/>
          <a:ln>
            <a:noFill/>
          </a:ln>
          <a:extLst/>
        </p:spPr>
        <p:style>
          <a:lnRef idx="2">
            <a:schemeClr val="dk1"/>
          </a:lnRef>
          <a:fillRef idx="1">
            <a:schemeClr val="lt1"/>
          </a:fillRef>
          <a:effectRef idx="0">
            <a:schemeClr val="dk1"/>
          </a:effectRef>
          <a:fontRef idx="minor">
            <a:schemeClr val="dk1"/>
          </a:fontRef>
        </p:style>
        <p:txBody>
          <a:bodyPr/>
          <a:lstStyle>
            <a:lvl1pPr>
              <a:lnSpc>
                <a:spcPct val="110000"/>
              </a:lnSpc>
              <a:spcBef>
                <a:spcPct val="20000"/>
              </a:spcBef>
              <a:buSzPct val="120000"/>
              <a:buBlip>
                <a:blip r:embed="rId2"/>
              </a:buBlip>
              <a:defRPr sz="2800">
                <a:solidFill>
                  <a:srgbClr val="133984"/>
                </a:solidFill>
                <a:latin typeface="Arial" charset="0"/>
                <a:ea typeface="黑体" charset="0"/>
              </a:defRPr>
            </a:lvl1pPr>
            <a:lvl2pPr marL="742950" indent="-285750">
              <a:lnSpc>
                <a:spcPct val="110000"/>
              </a:lnSpc>
              <a:spcBef>
                <a:spcPct val="20000"/>
              </a:spcBef>
              <a:buClr>
                <a:srgbClr val="000066"/>
              </a:buClr>
              <a:buChar char="•"/>
              <a:defRPr sz="2400">
                <a:solidFill>
                  <a:srgbClr val="133984"/>
                </a:solidFill>
                <a:latin typeface="Arial" charset="0"/>
                <a:ea typeface="黑体" charset="0"/>
              </a:defRPr>
            </a:lvl2pPr>
            <a:lvl3pPr marL="1143000" indent="-228600">
              <a:spcBef>
                <a:spcPct val="20000"/>
              </a:spcBef>
              <a:buChar char="•"/>
              <a:defRPr sz="2400">
                <a:solidFill>
                  <a:schemeClr val="tx1"/>
                </a:solidFill>
                <a:latin typeface="Arial" charset="0"/>
                <a:ea typeface="黑体" charset="0"/>
              </a:defRPr>
            </a:lvl3pPr>
            <a:lvl4pPr marL="1600200" indent="-228600">
              <a:spcBef>
                <a:spcPct val="20000"/>
              </a:spcBef>
              <a:buChar char="–"/>
              <a:defRPr sz="2000">
                <a:solidFill>
                  <a:schemeClr val="tx1"/>
                </a:solidFill>
                <a:latin typeface="Arial" charset="0"/>
                <a:ea typeface="黑体" charset="0"/>
              </a:defRPr>
            </a:lvl4pPr>
            <a:lvl5pPr marL="2057400" indent="-228600">
              <a:spcBef>
                <a:spcPct val="20000"/>
              </a:spcBef>
              <a:buChar char="»"/>
              <a:defRPr sz="2000">
                <a:solidFill>
                  <a:schemeClr val="tx1"/>
                </a:solidFill>
                <a:latin typeface="Arial" charset="0"/>
                <a:ea typeface="黑体" charset="0"/>
              </a:defRPr>
            </a:lvl5pPr>
            <a:lvl6pPr marL="2514600" indent="-228600" eaLnBrk="0" fontAlgn="base" hangingPunct="0">
              <a:spcBef>
                <a:spcPct val="20000"/>
              </a:spcBef>
              <a:spcAft>
                <a:spcPct val="0"/>
              </a:spcAft>
              <a:buChar char="»"/>
              <a:defRPr sz="2000">
                <a:solidFill>
                  <a:schemeClr val="tx1"/>
                </a:solidFill>
                <a:latin typeface="Arial" charset="0"/>
                <a:ea typeface="黑体" charset="0"/>
              </a:defRPr>
            </a:lvl6pPr>
            <a:lvl7pPr marL="2971800" indent="-228600" eaLnBrk="0" fontAlgn="base" hangingPunct="0">
              <a:spcBef>
                <a:spcPct val="20000"/>
              </a:spcBef>
              <a:spcAft>
                <a:spcPct val="0"/>
              </a:spcAft>
              <a:buChar char="»"/>
              <a:defRPr sz="2000">
                <a:solidFill>
                  <a:schemeClr val="tx1"/>
                </a:solidFill>
                <a:latin typeface="Arial" charset="0"/>
                <a:ea typeface="黑体" charset="0"/>
              </a:defRPr>
            </a:lvl7pPr>
            <a:lvl8pPr marL="3429000" indent="-228600" eaLnBrk="0" fontAlgn="base" hangingPunct="0">
              <a:spcBef>
                <a:spcPct val="20000"/>
              </a:spcBef>
              <a:spcAft>
                <a:spcPct val="0"/>
              </a:spcAft>
              <a:buChar char="»"/>
              <a:defRPr sz="2000">
                <a:solidFill>
                  <a:schemeClr val="tx1"/>
                </a:solidFill>
                <a:latin typeface="Arial" charset="0"/>
                <a:ea typeface="黑体" charset="0"/>
              </a:defRPr>
            </a:lvl8pPr>
            <a:lvl9pPr marL="3886200" indent="-228600" eaLnBrk="0" fontAlgn="base" hangingPunct="0">
              <a:spcBef>
                <a:spcPct val="20000"/>
              </a:spcBef>
              <a:spcAft>
                <a:spcPct val="0"/>
              </a:spcAft>
              <a:buChar char="»"/>
              <a:defRPr sz="2000">
                <a:solidFill>
                  <a:schemeClr val="tx1"/>
                </a:solidFill>
                <a:latin typeface="Arial" charset="0"/>
                <a:ea typeface="黑体" charset="0"/>
              </a:defRPr>
            </a:lvl9pPr>
          </a:lstStyle>
          <a:p>
            <a:pPr marL="457200" indent="-457200" eaLnBrk="1" hangingPunct="1">
              <a:lnSpc>
                <a:spcPct val="150000"/>
              </a:lnSpc>
              <a:spcBef>
                <a:spcPct val="0"/>
              </a:spcBef>
              <a:buSzTx/>
              <a:buFont typeface="Wingdings" charset="2"/>
              <a:buChar char="Ø"/>
            </a:pPr>
            <a:r>
              <a:rPr lang="zh-CN" altLang="en-US" sz="2400" dirty="0" smtClean="0"/>
              <a:t>心电图类型识别</a:t>
            </a:r>
            <a:endParaRPr lang="en-US" altLang="zh-CN" sz="2400" dirty="0" smtClean="0"/>
          </a:p>
          <a:p>
            <a:pPr marL="1200150" lvl="1" indent="-457200" eaLnBrk="1" hangingPunct="1">
              <a:lnSpc>
                <a:spcPct val="150000"/>
              </a:lnSpc>
              <a:spcBef>
                <a:spcPct val="0"/>
              </a:spcBef>
              <a:buFont typeface="Wingdings" charset="2"/>
              <a:buChar char="Ø"/>
            </a:pPr>
            <a:r>
              <a:rPr lang="zh-CN" altLang="en-US" sz="2000" dirty="0" smtClean="0"/>
              <a:t>可用于病人实时监控，及时预警与治疗</a:t>
            </a:r>
            <a:endParaRPr lang="en-US" altLang="zh-CN" sz="2000" dirty="0"/>
          </a:p>
          <a:p>
            <a:pPr marL="1200150" lvl="1" indent="-457200" eaLnBrk="1" hangingPunct="1">
              <a:lnSpc>
                <a:spcPct val="150000"/>
              </a:lnSpc>
              <a:spcBef>
                <a:spcPct val="0"/>
              </a:spcBef>
              <a:buFont typeface="Wingdings" charset="2"/>
              <a:buChar char="Ø"/>
            </a:pPr>
            <a:r>
              <a:rPr lang="zh-CN" altLang="en-US" sz="2000" dirty="0" smtClean="0"/>
              <a:t>可辅助医生快速诊断，缓解医疗资源紧张</a:t>
            </a:r>
            <a:endParaRPr lang="en-US" altLang="zh-CN" sz="2000" dirty="0"/>
          </a:p>
          <a:p>
            <a:pPr marL="1200150" lvl="1" indent="-457200" eaLnBrk="1" hangingPunct="1">
              <a:lnSpc>
                <a:spcPct val="150000"/>
              </a:lnSpc>
              <a:spcBef>
                <a:spcPct val="0"/>
              </a:spcBef>
              <a:buFont typeface="Wingdings" charset="2"/>
              <a:buChar char="Ø"/>
            </a:pPr>
            <a:endParaRPr lang="en-US" altLang="zh-CN" sz="2000" dirty="0"/>
          </a:p>
          <a:p>
            <a:pPr marL="457200" indent="-457200" eaLnBrk="1" hangingPunct="1">
              <a:lnSpc>
                <a:spcPct val="150000"/>
              </a:lnSpc>
              <a:spcBef>
                <a:spcPct val="0"/>
              </a:spcBef>
              <a:buSzTx/>
              <a:buFont typeface="Wingdings" charset="2"/>
              <a:buChar char="Ø"/>
            </a:pPr>
            <a:r>
              <a:rPr lang="zh-CN" altLang="en-US" sz="2400" dirty="0" smtClean="0"/>
              <a:t>心电图个体识别</a:t>
            </a:r>
            <a:endParaRPr lang="en-US" altLang="zh-CN" sz="2000" dirty="0" smtClean="0"/>
          </a:p>
          <a:p>
            <a:pPr marL="1200150" lvl="1" indent="-457200" eaLnBrk="1" hangingPunct="1">
              <a:lnSpc>
                <a:spcPct val="150000"/>
              </a:lnSpc>
              <a:spcBef>
                <a:spcPct val="0"/>
              </a:spcBef>
              <a:buFont typeface="Wingdings" charset="2"/>
              <a:buChar char="Ø"/>
            </a:pPr>
            <a:r>
              <a:rPr lang="zh-CN" altLang="en-US" sz="2000" dirty="0"/>
              <a:t>弥补现有生物识别技术数据安全性</a:t>
            </a:r>
            <a:r>
              <a:rPr lang="zh-CN" altLang="en-US" sz="2000" dirty="0" smtClean="0"/>
              <a:t>问题</a:t>
            </a:r>
            <a:endParaRPr lang="en-US" altLang="zh-CN" sz="2000" dirty="0" smtClean="0"/>
          </a:p>
          <a:p>
            <a:pPr marL="1200150" lvl="1" indent="-457200" eaLnBrk="1" hangingPunct="1">
              <a:lnSpc>
                <a:spcPct val="150000"/>
              </a:lnSpc>
              <a:spcBef>
                <a:spcPct val="0"/>
              </a:spcBef>
              <a:buFont typeface="Wingdings" charset="2"/>
              <a:buChar char="Ø"/>
            </a:pPr>
            <a:r>
              <a:rPr lang="zh-CN" altLang="en-US" sz="2000" dirty="0" smtClean="0"/>
              <a:t>丰富</a:t>
            </a:r>
            <a:r>
              <a:rPr lang="zh-CN" altLang="en-US" sz="2000" dirty="0"/>
              <a:t>现有生物识别系统</a:t>
            </a:r>
            <a:r>
              <a:rPr lang="zh-CN" altLang="en-US" sz="2000" dirty="0" smtClean="0"/>
              <a:t>体系</a:t>
            </a:r>
            <a:endParaRPr lang="en-US" altLang="zh-CN" sz="2000" dirty="0"/>
          </a:p>
        </p:txBody>
      </p:sp>
      <p:sp>
        <p:nvSpPr>
          <p:cNvPr id="7171" name="标题 7169"/>
          <p:cNvSpPr>
            <a:spLocks noGrp="1" noChangeArrowheads="1"/>
          </p:cNvSpPr>
          <p:nvPr/>
        </p:nvSpPr>
        <p:spPr bwMode="auto">
          <a:xfrm>
            <a:off x="1219200" y="274640"/>
            <a:ext cx="670560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54000" anchorCtr="1"/>
          <a:lstStyle>
            <a:lvl1pPr>
              <a:lnSpc>
                <a:spcPct val="110000"/>
              </a:lnSpc>
              <a:spcBef>
                <a:spcPct val="20000"/>
              </a:spcBef>
              <a:buSzPct val="120000"/>
              <a:buBlip>
                <a:blip r:embed="rId2"/>
              </a:buBlip>
              <a:defRPr sz="2800">
                <a:solidFill>
                  <a:srgbClr val="133984"/>
                </a:solidFill>
                <a:latin typeface="Arial" charset="0"/>
                <a:ea typeface="黑体" charset="0"/>
              </a:defRPr>
            </a:lvl1pPr>
            <a:lvl2pPr marL="742950" indent="-285750">
              <a:lnSpc>
                <a:spcPct val="110000"/>
              </a:lnSpc>
              <a:spcBef>
                <a:spcPct val="20000"/>
              </a:spcBef>
              <a:buClr>
                <a:srgbClr val="000066"/>
              </a:buClr>
              <a:buChar char="•"/>
              <a:defRPr sz="2400">
                <a:solidFill>
                  <a:srgbClr val="133984"/>
                </a:solidFill>
                <a:latin typeface="Arial" charset="0"/>
                <a:ea typeface="黑体" charset="0"/>
              </a:defRPr>
            </a:lvl2pPr>
            <a:lvl3pPr marL="1143000" indent="-228600">
              <a:spcBef>
                <a:spcPct val="20000"/>
              </a:spcBef>
              <a:buChar char="•"/>
              <a:defRPr sz="2400">
                <a:solidFill>
                  <a:schemeClr val="tx1"/>
                </a:solidFill>
                <a:latin typeface="Arial" charset="0"/>
                <a:ea typeface="黑体" charset="0"/>
              </a:defRPr>
            </a:lvl3pPr>
            <a:lvl4pPr marL="1600200" indent="-228600">
              <a:spcBef>
                <a:spcPct val="20000"/>
              </a:spcBef>
              <a:buChar char="–"/>
              <a:defRPr sz="2000">
                <a:solidFill>
                  <a:schemeClr val="tx1"/>
                </a:solidFill>
                <a:latin typeface="Arial" charset="0"/>
                <a:ea typeface="黑体" charset="0"/>
              </a:defRPr>
            </a:lvl4pPr>
            <a:lvl5pPr marL="2057400" indent="-228600">
              <a:spcBef>
                <a:spcPct val="20000"/>
              </a:spcBef>
              <a:buChar char="»"/>
              <a:defRPr sz="2000">
                <a:solidFill>
                  <a:schemeClr val="tx1"/>
                </a:solidFill>
                <a:latin typeface="Arial" charset="0"/>
                <a:ea typeface="黑体" charset="0"/>
              </a:defRPr>
            </a:lvl5pPr>
            <a:lvl6pPr marL="2514600" indent="-228600" eaLnBrk="0" fontAlgn="base" hangingPunct="0">
              <a:spcBef>
                <a:spcPct val="20000"/>
              </a:spcBef>
              <a:spcAft>
                <a:spcPct val="0"/>
              </a:spcAft>
              <a:buChar char="»"/>
              <a:defRPr sz="2000">
                <a:solidFill>
                  <a:schemeClr val="tx1"/>
                </a:solidFill>
                <a:latin typeface="Arial" charset="0"/>
                <a:ea typeface="黑体" charset="0"/>
              </a:defRPr>
            </a:lvl6pPr>
            <a:lvl7pPr marL="2971800" indent="-228600" eaLnBrk="0" fontAlgn="base" hangingPunct="0">
              <a:spcBef>
                <a:spcPct val="20000"/>
              </a:spcBef>
              <a:spcAft>
                <a:spcPct val="0"/>
              </a:spcAft>
              <a:buChar char="»"/>
              <a:defRPr sz="2000">
                <a:solidFill>
                  <a:schemeClr val="tx1"/>
                </a:solidFill>
                <a:latin typeface="Arial" charset="0"/>
                <a:ea typeface="黑体" charset="0"/>
              </a:defRPr>
            </a:lvl7pPr>
            <a:lvl8pPr marL="3429000" indent="-228600" eaLnBrk="0" fontAlgn="base" hangingPunct="0">
              <a:spcBef>
                <a:spcPct val="20000"/>
              </a:spcBef>
              <a:spcAft>
                <a:spcPct val="0"/>
              </a:spcAft>
              <a:buChar char="»"/>
              <a:defRPr sz="2000">
                <a:solidFill>
                  <a:schemeClr val="tx1"/>
                </a:solidFill>
                <a:latin typeface="Arial" charset="0"/>
                <a:ea typeface="黑体" charset="0"/>
              </a:defRPr>
            </a:lvl8pPr>
            <a:lvl9pPr marL="3886200" indent="-228600" eaLnBrk="0" fontAlgn="base" hangingPunct="0">
              <a:spcBef>
                <a:spcPct val="20000"/>
              </a:spcBef>
              <a:spcAft>
                <a:spcPct val="0"/>
              </a:spcAft>
              <a:buChar char="»"/>
              <a:defRPr sz="2000">
                <a:solidFill>
                  <a:schemeClr val="tx1"/>
                </a:solidFill>
                <a:latin typeface="Arial" charset="0"/>
                <a:ea typeface="黑体" charset="0"/>
              </a:defRPr>
            </a:lvl9pPr>
          </a:lstStyle>
          <a:p>
            <a:pPr eaLnBrk="1" hangingPunct="1">
              <a:lnSpc>
                <a:spcPct val="100000"/>
              </a:lnSpc>
              <a:spcBef>
                <a:spcPct val="0"/>
              </a:spcBef>
              <a:buSzTx/>
              <a:buFontTx/>
              <a:buNone/>
            </a:pPr>
            <a:endParaRPr lang="zh-CN" altLang="en-US" sz="3600">
              <a:latin typeface="微软雅黑" charset="0"/>
              <a:ea typeface="微软雅黑" charset="0"/>
            </a:endParaRPr>
          </a:p>
        </p:txBody>
      </p:sp>
      <p:sp>
        <p:nvSpPr>
          <p:cNvPr id="4" name="标题 7169"/>
          <p:cNvSpPr>
            <a:spLocks noGrp="1" noChangeArrowheads="1"/>
          </p:cNvSpPr>
          <p:nvPr/>
        </p:nvSpPr>
        <p:spPr bwMode="auto">
          <a:xfrm>
            <a:off x="2276477" y="274640"/>
            <a:ext cx="5343445"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54000" anchorCtr="1"/>
          <a:lstStyle>
            <a:lvl1pPr>
              <a:lnSpc>
                <a:spcPct val="110000"/>
              </a:lnSpc>
              <a:spcBef>
                <a:spcPct val="20000"/>
              </a:spcBef>
              <a:buSzPct val="120000"/>
              <a:buBlip>
                <a:blip r:embed="rId2"/>
              </a:buBlip>
              <a:defRPr sz="2800">
                <a:solidFill>
                  <a:srgbClr val="133984"/>
                </a:solidFill>
                <a:latin typeface="Arial" charset="0"/>
                <a:ea typeface="黑体" charset="0"/>
              </a:defRPr>
            </a:lvl1pPr>
            <a:lvl2pPr marL="742950" indent="-285750">
              <a:lnSpc>
                <a:spcPct val="110000"/>
              </a:lnSpc>
              <a:spcBef>
                <a:spcPct val="20000"/>
              </a:spcBef>
              <a:buClr>
                <a:srgbClr val="000066"/>
              </a:buClr>
              <a:buChar char="•"/>
              <a:defRPr sz="2400">
                <a:solidFill>
                  <a:srgbClr val="133984"/>
                </a:solidFill>
                <a:latin typeface="Arial" charset="0"/>
                <a:ea typeface="黑体" charset="0"/>
              </a:defRPr>
            </a:lvl2pPr>
            <a:lvl3pPr marL="1143000" indent="-228600">
              <a:spcBef>
                <a:spcPct val="20000"/>
              </a:spcBef>
              <a:buChar char="•"/>
              <a:defRPr sz="2400">
                <a:solidFill>
                  <a:schemeClr val="tx1"/>
                </a:solidFill>
                <a:latin typeface="Arial" charset="0"/>
                <a:ea typeface="黑体" charset="0"/>
              </a:defRPr>
            </a:lvl3pPr>
            <a:lvl4pPr marL="1600200" indent="-228600">
              <a:spcBef>
                <a:spcPct val="20000"/>
              </a:spcBef>
              <a:buChar char="–"/>
              <a:defRPr sz="2000">
                <a:solidFill>
                  <a:schemeClr val="tx1"/>
                </a:solidFill>
                <a:latin typeface="Arial" charset="0"/>
                <a:ea typeface="黑体" charset="0"/>
              </a:defRPr>
            </a:lvl4pPr>
            <a:lvl5pPr marL="2057400" indent="-228600">
              <a:spcBef>
                <a:spcPct val="20000"/>
              </a:spcBef>
              <a:buChar char="»"/>
              <a:defRPr sz="2000">
                <a:solidFill>
                  <a:schemeClr val="tx1"/>
                </a:solidFill>
                <a:latin typeface="Arial" charset="0"/>
                <a:ea typeface="黑体" charset="0"/>
              </a:defRPr>
            </a:lvl5pPr>
            <a:lvl6pPr marL="2514600" indent="-228600" eaLnBrk="0" fontAlgn="base" hangingPunct="0">
              <a:spcBef>
                <a:spcPct val="20000"/>
              </a:spcBef>
              <a:spcAft>
                <a:spcPct val="0"/>
              </a:spcAft>
              <a:buChar char="»"/>
              <a:defRPr sz="2000">
                <a:solidFill>
                  <a:schemeClr val="tx1"/>
                </a:solidFill>
                <a:latin typeface="Arial" charset="0"/>
                <a:ea typeface="黑体" charset="0"/>
              </a:defRPr>
            </a:lvl6pPr>
            <a:lvl7pPr marL="2971800" indent="-228600" eaLnBrk="0" fontAlgn="base" hangingPunct="0">
              <a:spcBef>
                <a:spcPct val="20000"/>
              </a:spcBef>
              <a:spcAft>
                <a:spcPct val="0"/>
              </a:spcAft>
              <a:buChar char="»"/>
              <a:defRPr sz="2000">
                <a:solidFill>
                  <a:schemeClr val="tx1"/>
                </a:solidFill>
                <a:latin typeface="Arial" charset="0"/>
                <a:ea typeface="黑体" charset="0"/>
              </a:defRPr>
            </a:lvl7pPr>
            <a:lvl8pPr marL="3429000" indent="-228600" eaLnBrk="0" fontAlgn="base" hangingPunct="0">
              <a:spcBef>
                <a:spcPct val="20000"/>
              </a:spcBef>
              <a:spcAft>
                <a:spcPct val="0"/>
              </a:spcAft>
              <a:buChar char="»"/>
              <a:defRPr sz="2000">
                <a:solidFill>
                  <a:schemeClr val="tx1"/>
                </a:solidFill>
                <a:latin typeface="Arial" charset="0"/>
                <a:ea typeface="黑体" charset="0"/>
              </a:defRPr>
            </a:lvl8pPr>
            <a:lvl9pPr marL="3886200" indent="-228600" eaLnBrk="0" fontAlgn="base" hangingPunct="0">
              <a:spcBef>
                <a:spcPct val="20000"/>
              </a:spcBef>
              <a:spcAft>
                <a:spcPct val="0"/>
              </a:spcAft>
              <a:buChar char="»"/>
              <a:defRPr sz="2000">
                <a:solidFill>
                  <a:schemeClr val="tx1"/>
                </a:solidFill>
                <a:latin typeface="Arial" charset="0"/>
                <a:ea typeface="黑体" charset="0"/>
              </a:defRPr>
            </a:lvl9pPr>
          </a:lstStyle>
          <a:p>
            <a:pPr algn="ctr" eaLnBrk="1" hangingPunct="1">
              <a:lnSpc>
                <a:spcPct val="100000"/>
              </a:lnSpc>
              <a:spcBef>
                <a:spcPct val="0"/>
              </a:spcBef>
              <a:buSzTx/>
              <a:buFontTx/>
              <a:buNone/>
            </a:pPr>
            <a:r>
              <a:rPr lang="zh-CN" altLang="en-US" b="1" dirty="0">
                <a:solidFill>
                  <a:srgbClr val="006196"/>
                </a:solidFill>
                <a:latin typeface="微软雅黑" charset="0"/>
                <a:ea typeface="微软雅黑" charset="0"/>
              </a:rPr>
              <a:t>背景与意义</a:t>
            </a:r>
            <a:endParaRPr lang="en-US" altLang="zh-CN" b="1" dirty="0">
              <a:solidFill>
                <a:srgbClr val="006196"/>
              </a:solidFill>
              <a:latin typeface="微软雅黑" charset="0"/>
              <a:ea typeface="微软雅黑"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61855"/>
    </mc:Choice>
    <mc:Fallback xmlns="">
      <p:transition spd="slow" advTm="61855"/>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标题 7169"/>
          <p:cNvSpPr>
            <a:spLocks noGrp="1" noChangeArrowheads="1"/>
          </p:cNvSpPr>
          <p:nvPr/>
        </p:nvSpPr>
        <p:spPr bwMode="auto">
          <a:xfrm>
            <a:off x="2276477" y="274640"/>
            <a:ext cx="5343445"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54000" anchorCtr="1"/>
          <a:lstStyle>
            <a:lvl1pPr>
              <a:lnSpc>
                <a:spcPct val="110000"/>
              </a:lnSpc>
              <a:spcBef>
                <a:spcPct val="20000"/>
              </a:spcBef>
              <a:buSzPct val="120000"/>
              <a:buBlip>
                <a:blip r:embed="rId2"/>
              </a:buBlip>
              <a:defRPr sz="2800">
                <a:solidFill>
                  <a:srgbClr val="133984"/>
                </a:solidFill>
                <a:latin typeface="Arial" charset="0"/>
                <a:ea typeface="黑体" charset="0"/>
              </a:defRPr>
            </a:lvl1pPr>
            <a:lvl2pPr marL="742950" indent="-285750">
              <a:lnSpc>
                <a:spcPct val="110000"/>
              </a:lnSpc>
              <a:spcBef>
                <a:spcPct val="20000"/>
              </a:spcBef>
              <a:buClr>
                <a:srgbClr val="000066"/>
              </a:buClr>
              <a:buChar char="•"/>
              <a:defRPr sz="2400">
                <a:solidFill>
                  <a:srgbClr val="133984"/>
                </a:solidFill>
                <a:latin typeface="Arial" charset="0"/>
                <a:ea typeface="黑体" charset="0"/>
              </a:defRPr>
            </a:lvl2pPr>
            <a:lvl3pPr marL="1143000" indent="-228600">
              <a:spcBef>
                <a:spcPct val="20000"/>
              </a:spcBef>
              <a:buChar char="•"/>
              <a:defRPr sz="2400">
                <a:solidFill>
                  <a:schemeClr val="tx1"/>
                </a:solidFill>
                <a:latin typeface="Arial" charset="0"/>
                <a:ea typeface="黑体" charset="0"/>
              </a:defRPr>
            </a:lvl3pPr>
            <a:lvl4pPr marL="1600200" indent="-228600">
              <a:spcBef>
                <a:spcPct val="20000"/>
              </a:spcBef>
              <a:buChar char="–"/>
              <a:defRPr sz="2000">
                <a:solidFill>
                  <a:schemeClr val="tx1"/>
                </a:solidFill>
                <a:latin typeface="Arial" charset="0"/>
                <a:ea typeface="黑体" charset="0"/>
              </a:defRPr>
            </a:lvl4pPr>
            <a:lvl5pPr marL="2057400" indent="-228600">
              <a:spcBef>
                <a:spcPct val="20000"/>
              </a:spcBef>
              <a:buChar char="»"/>
              <a:defRPr sz="2000">
                <a:solidFill>
                  <a:schemeClr val="tx1"/>
                </a:solidFill>
                <a:latin typeface="Arial" charset="0"/>
                <a:ea typeface="黑体" charset="0"/>
              </a:defRPr>
            </a:lvl5pPr>
            <a:lvl6pPr marL="2514600" indent="-228600" eaLnBrk="0" fontAlgn="base" hangingPunct="0">
              <a:spcBef>
                <a:spcPct val="20000"/>
              </a:spcBef>
              <a:spcAft>
                <a:spcPct val="0"/>
              </a:spcAft>
              <a:buChar char="»"/>
              <a:defRPr sz="2000">
                <a:solidFill>
                  <a:schemeClr val="tx1"/>
                </a:solidFill>
                <a:latin typeface="Arial" charset="0"/>
                <a:ea typeface="黑体" charset="0"/>
              </a:defRPr>
            </a:lvl6pPr>
            <a:lvl7pPr marL="2971800" indent="-228600" eaLnBrk="0" fontAlgn="base" hangingPunct="0">
              <a:spcBef>
                <a:spcPct val="20000"/>
              </a:spcBef>
              <a:spcAft>
                <a:spcPct val="0"/>
              </a:spcAft>
              <a:buChar char="»"/>
              <a:defRPr sz="2000">
                <a:solidFill>
                  <a:schemeClr val="tx1"/>
                </a:solidFill>
                <a:latin typeface="Arial" charset="0"/>
                <a:ea typeface="黑体" charset="0"/>
              </a:defRPr>
            </a:lvl7pPr>
            <a:lvl8pPr marL="3429000" indent="-228600" eaLnBrk="0" fontAlgn="base" hangingPunct="0">
              <a:spcBef>
                <a:spcPct val="20000"/>
              </a:spcBef>
              <a:spcAft>
                <a:spcPct val="0"/>
              </a:spcAft>
              <a:buChar char="»"/>
              <a:defRPr sz="2000">
                <a:solidFill>
                  <a:schemeClr val="tx1"/>
                </a:solidFill>
                <a:latin typeface="Arial" charset="0"/>
                <a:ea typeface="黑体" charset="0"/>
              </a:defRPr>
            </a:lvl8pPr>
            <a:lvl9pPr marL="3886200" indent="-228600" eaLnBrk="0" fontAlgn="base" hangingPunct="0">
              <a:spcBef>
                <a:spcPct val="20000"/>
              </a:spcBef>
              <a:spcAft>
                <a:spcPct val="0"/>
              </a:spcAft>
              <a:buChar char="»"/>
              <a:defRPr sz="2000">
                <a:solidFill>
                  <a:schemeClr val="tx1"/>
                </a:solidFill>
                <a:latin typeface="Arial" charset="0"/>
                <a:ea typeface="黑体" charset="0"/>
              </a:defRPr>
            </a:lvl9pPr>
          </a:lstStyle>
          <a:p>
            <a:pPr eaLnBrk="1" hangingPunct="1">
              <a:lnSpc>
                <a:spcPct val="100000"/>
              </a:lnSpc>
              <a:spcBef>
                <a:spcPct val="0"/>
              </a:spcBef>
              <a:buSzTx/>
              <a:buFontTx/>
              <a:buNone/>
            </a:pPr>
            <a:r>
              <a:rPr lang="zh-CN" altLang="en-US" b="1" dirty="0">
                <a:solidFill>
                  <a:srgbClr val="006196"/>
                </a:solidFill>
                <a:latin typeface="微软雅黑" charset="0"/>
                <a:ea typeface="微软雅黑" charset="0"/>
                <a:sym typeface="黑体" charset="0"/>
              </a:rPr>
              <a:t>背景与意义</a:t>
            </a:r>
          </a:p>
        </p:txBody>
      </p:sp>
      <p:sp>
        <p:nvSpPr>
          <p:cNvPr id="5" name="圆角矩形 6147"/>
          <p:cNvSpPr>
            <a:spLocks noChangeArrowheads="1"/>
          </p:cNvSpPr>
          <p:nvPr/>
        </p:nvSpPr>
        <p:spPr bwMode="auto">
          <a:xfrm>
            <a:off x="352197" y="914364"/>
            <a:ext cx="2347596" cy="498412"/>
          </a:xfrm>
          <a:prstGeom prst="roundRect">
            <a:avLst>
              <a:gd name="adj" fmla="val 11505"/>
            </a:avLst>
          </a:prstGeom>
          <a:noFill/>
          <a:ln>
            <a:noFill/>
          </a:ln>
          <a:extLst/>
        </p:spPr>
        <p:style>
          <a:lnRef idx="2">
            <a:schemeClr val="dk1"/>
          </a:lnRef>
          <a:fillRef idx="1">
            <a:schemeClr val="lt1"/>
          </a:fillRef>
          <a:effectRef idx="0">
            <a:schemeClr val="dk1"/>
          </a:effectRef>
          <a:fontRef idx="minor">
            <a:schemeClr val="dk1"/>
          </a:fontRef>
        </p:style>
        <p:txBody>
          <a:bodyPr/>
          <a:lstStyle>
            <a:lvl1pPr>
              <a:lnSpc>
                <a:spcPct val="110000"/>
              </a:lnSpc>
              <a:spcBef>
                <a:spcPct val="20000"/>
              </a:spcBef>
              <a:buSzPct val="120000"/>
              <a:buBlip>
                <a:blip r:embed="rId2"/>
              </a:buBlip>
              <a:defRPr sz="2800">
                <a:solidFill>
                  <a:srgbClr val="133984"/>
                </a:solidFill>
                <a:latin typeface="Arial" charset="0"/>
                <a:ea typeface="黑体" charset="0"/>
              </a:defRPr>
            </a:lvl1pPr>
            <a:lvl2pPr marL="742950" indent="-285750">
              <a:lnSpc>
                <a:spcPct val="110000"/>
              </a:lnSpc>
              <a:spcBef>
                <a:spcPct val="20000"/>
              </a:spcBef>
              <a:buClr>
                <a:srgbClr val="000066"/>
              </a:buClr>
              <a:buChar char="•"/>
              <a:defRPr sz="2400">
                <a:solidFill>
                  <a:srgbClr val="133984"/>
                </a:solidFill>
                <a:latin typeface="Arial" charset="0"/>
                <a:ea typeface="黑体" charset="0"/>
              </a:defRPr>
            </a:lvl2pPr>
            <a:lvl3pPr marL="1143000" indent="-228600">
              <a:spcBef>
                <a:spcPct val="20000"/>
              </a:spcBef>
              <a:buChar char="•"/>
              <a:defRPr sz="2400">
                <a:solidFill>
                  <a:schemeClr val="tx1"/>
                </a:solidFill>
                <a:latin typeface="Arial" charset="0"/>
                <a:ea typeface="黑体" charset="0"/>
              </a:defRPr>
            </a:lvl3pPr>
            <a:lvl4pPr marL="1600200" indent="-228600">
              <a:spcBef>
                <a:spcPct val="20000"/>
              </a:spcBef>
              <a:buChar char="–"/>
              <a:defRPr sz="2000">
                <a:solidFill>
                  <a:schemeClr val="tx1"/>
                </a:solidFill>
                <a:latin typeface="Arial" charset="0"/>
                <a:ea typeface="黑体" charset="0"/>
              </a:defRPr>
            </a:lvl4pPr>
            <a:lvl5pPr marL="2057400" indent="-228600">
              <a:spcBef>
                <a:spcPct val="20000"/>
              </a:spcBef>
              <a:buChar char="»"/>
              <a:defRPr sz="2000">
                <a:solidFill>
                  <a:schemeClr val="tx1"/>
                </a:solidFill>
                <a:latin typeface="Arial" charset="0"/>
                <a:ea typeface="黑体" charset="0"/>
              </a:defRPr>
            </a:lvl5pPr>
            <a:lvl6pPr marL="2514600" indent="-228600" eaLnBrk="0" fontAlgn="base" hangingPunct="0">
              <a:spcBef>
                <a:spcPct val="20000"/>
              </a:spcBef>
              <a:spcAft>
                <a:spcPct val="0"/>
              </a:spcAft>
              <a:buChar char="»"/>
              <a:defRPr sz="2000">
                <a:solidFill>
                  <a:schemeClr val="tx1"/>
                </a:solidFill>
                <a:latin typeface="Arial" charset="0"/>
                <a:ea typeface="黑体" charset="0"/>
              </a:defRPr>
            </a:lvl6pPr>
            <a:lvl7pPr marL="2971800" indent="-228600" eaLnBrk="0" fontAlgn="base" hangingPunct="0">
              <a:spcBef>
                <a:spcPct val="20000"/>
              </a:spcBef>
              <a:spcAft>
                <a:spcPct val="0"/>
              </a:spcAft>
              <a:buChar char="»"/>
              <a:defRPr sz="2000">
                <a:solidFill>
                  <a:schemeClr val="tx1"/>
                </a:solidFill>
                <a:latin typeface="Arial" charset="0"/>
                <a:ea typeface="黑体" charset="0"/>
              </a:defRPr>
            </a:lvl7pPr>
            <a:lvl8pPr marL="3429000" indent="-228600" eaLnBrk="0" fontAlgn="base" hangingPunct="0">
              <a:spcBef>
                <a:spcPct val="20000"/>
              </a:spcBef>
              <a:spcAft>
                <a:spcPct val="0"/>
              </a:spcAft>
              <a:buChar char="»"/>
              <a:defRPr sz="2000">
                <a:solidFill>
                  <a:schemeClr val="tx1"/>
                </a:solidFill>
                <a:latin typeface="Arial" charset="0"/>
                <a:ea typeface="黑体" charset="0"/>
              </a:defRPr>
            </a:lvl8pPr>
            <a:lvl9pPr marL="3886200" indent="-228600" eaLnBrk="0" fontAlgn="base" hangingPunct="0">
              <a:spcBef>
                <a:spcPct val="20000"/>
              </a:spcBef>
              <a:spcAft>
                <a:spcPct val="0"/>
              </a:spcAft>
              <a:buChar char="»"/>
              <a:defRPr sz="2000">
                <a:solidFill>
                  <a:schemeClr val="tx1"/>
                </a:solidFill>
                <a:latin typeface="Arial" charset="0"/>
                <a:ea typeface="黑体" charset="0"/>
              </a:defRPr>
            </a:lvl9pPr>
          </a:lstStyle>
          <a:p>
            <a:pPr marL="457200" indent="-457200" eaLnBrk="1" hangingPunct="1">
              <a:lnSpc>
                <a:spcPct val="150000"/>
              </a:lnSpc>
              <a:spcBef>
                <a:spcPct val="0"/>
              </a:spcBef>
              <a:buSzTx/>
              <a:buFont typeface="Wingdings" charset="2"/>
              <a:buChar char="Ø"/>
            </a:pPr>
            <a:r>
              <a:rPr lang="zh-CN" altLang="en-US" sz="2400" dirty="0" smtClean="0"/>
              <a:t>心电图示例</a:t>
            </a:r>
            <a:endParaRPr lang="en-US" altLang="zh-CN" sz="2400" dirty="0" smtClean="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6935" y="1171415"/>
            <a:ext cx="4413565" cy="2352722"/>
          </a:xfrm>
          <a:prstGeom prst="rect">
            <a:avLst/>
          </a:prstGeom>
        </p:spPr>
      </p:pic>
      <p:sp>
        <p:nvSpPr>
          <p:cNvPr id="6" name="圆角矩形 6147"/>
          <p:cNvSpPr>
            <a:spLocks noChangeArrowheads="1"/>
          </p:cNvSpPr>
          <p:nvPr/>
        </p:nvSpPr>
        <p:spPr bwMode="auto">
          <a:xfrm>
            <a:off x="352196" y="3933056"/>
            <a:ext cx="2563619" cy="498412"/>
          </a:xfrm>
          <a:prstGeom prst="roundRect">
            <a:avLst>
              <a:gd name="adj" fmla="val 11505"/>
            </a:avLst>
          </a:prstGeom>
          <a:noFill/>
          <a:ln>
            <a:noFill/>
          </a:ln>
          <a:extLst/>
        </p:spPr>
        <p:style>
          <a:lnRef idx="2">
            <a:schemeClr val="dk1"/>
          </a:lnRef>
          <a:fillRef idx="1">
            <a:schemeClr val="lt1"/>
          </a:fillRef>
          <a:effectRef idx="0">
            <a:schemeClr val="dk1"/>
          </a:effectRef>
          <a:fontRef idx="minor">
            <a:schemeClr val="dk1"/>
          </a:fontRef>
        </p:style>
        <p:txBody>
          <a:bodyPr/>
          <a:lstStyle>
            <a:lvl1pPr>
              <a:lnSpc>
                <a:spcPct val="110000"/>
              </a:lnSpc>
              <a:spcBef>
                <a:spcPct val="20000"/>
              </a:spcBef>
              <a:buSzPct val="120000"/>
              <a:buBlip>
                <a:blip r:embed="rId2"/>
              </a:buBlip>
              <a:defRPr sz="2800">
                <a:solidFill>
                  <a:srgbClr val="133984"/>
                </a:solidFill>
                <a:latin typeface="Arial" charset="0"/>
                <a:ea typeface="黑体" charset="0"/>
              </a:defRPr>
            </a:lvl1pPr>
            <a:lvl2pPr marL="742950" indent="-285750">
              <a:lnSpc>
                <a:spcPct val="110000"/>
              </a:lnSpc>
              <a:spcBef>
                <a:spcPct val="20000"/>
              </a:spcBef>
              <a:buClr>
                <a:srgbClr val="000066"/>
              </a:buClr>
              <a:buChar char="•"/>
              <a:defRPr sz="2400">
                <a:solidFill>
                  <a:srgbClr val="133984"/>
                </a:solidFill>
                <a:latin typeface="Arial" charset="0"/>
                <a:ea typeface="黑体" charset="0"/>
              </a:defRPr>
            </a:lvl2pPr>
            <a:lvl3pPr marL="1143000" indent="-228600">
              <a:spcBef>
                <a:spcPct val="20000"/>
              </a:spcBef>
              <a:buChar char="•"/>
              <a:defRPr sz="2400">
                <a:solidFill>
                  <a:schemeClr val="tx1"/>
                </a:solidFill>
                <a:latin typeface="Arial" charset="0"/>
                <a:ea typeface="黑体" charset="0"/>
              </a:defRPr>
            </a:lvl3pPr>
            <a:lvl4pPr marL="1600200" indent="-228600">
              <a:spcBef>
                <a:spcPct val="20000"/>
              </a:spcBef>
              <a:buChar char="–"/>
              <a:defRPr sz="2000">
                <a:solidFill>
                  <a:schemeClr val="tx1"/>
                </a:solidFill>
                <a:latin typeface="Arial" charset="0"/>
                <a:ea typeface="黑体" charset="0"/>
              </a:defRPr>
            </a:lvl4pPr>
            <a:lvl5pPr marL="2057400" indent="-228600">
              <a:spcBef>
                <a:spcPct val="20000"/>
              </a:spcBef>
              <a:buChar char="»"/>
              <a:defRPr sz="2000">
                <a:solidFill>
                  <a:schemeClr val="tx1"/>
                </a:solidFill>
                <a:latin typeface="Arial" charset="0"/>
                <a:ea typeface="黑体" charset="0"/>
              </a:defRPr>
            </a:lvl5pPr>
            <a:lvl6pPr marL="2514600" indent="-228600" eaLnBrk="0" fontAlgn="base" hangingPunct="0">
              <a:spcBef>
                <a:spcPct val="20000"/>
              </a:spcBef>
              <a:spcAft>
                <a:spcPct val="0"/>
              </a:spcAft>
              <a:buChar char="»"/>
              <a:defRPr sz="2000">
                <a:solidFill>
                  <a:schemeClr val="tx1"/>
                </a:solidFill>
                <a:latin typeface="Arial" charset="0"/>
                <a:ea typeface="黑体" charset="0"/>
              </a:defRPr>
            </a:lvl6pPr>
            <a:lvl7pPr marL="2971800" indent="-228600" eaLnBrk="0" fontAlgn="base" hangingPunct="0">
              <a:spcBef>
                <a:spcPct val="20000"/>
              </a:spcBef>
              <a:spcAft>
                <a:spcPct val="0"/>
              </a:spcAft>
              <a:buChar char="»"/>
              <a:defRPr sz="2000">
                <a:solidFill>
                  <a:schemeClr val="tx1"/>
                </a:solidFill>
                <a:latin typeface="Arial" charset="0"/>
                <a:ea typeface="黑体" charset="0"/>
              </a:defRPr>
            </a:lvl7pPr>
            <a:lvl8pPr marL="3429000" indent="-228600" eaLnBrk="0" fontAlgn="base" hangingPunct="0">
              <a:spcBef>
                <a:spcPct val="20000"/>
              </a:spcBef>
              <a:spcAft>
                <a:spcPct val="0"/>
              </a:spcAft>
              <a:buChar char="»"/>
              <a:defRPr sz="2000">
                <a:solidFill>
                  <a:schemeClr val="tx1"/>
                </a:solidFill>
                <a:latin typeface="Arial" charset="0"/>
                <a:ea typeface="黑体" charset="0"/>
              </a:defRPr>
            </a:lvl8pPr>
            <a:lvl9pPr marL="3886200" indent="-228600" eaLnBrk="0" fontAlgn="base" hangingPunct="0">
              <a:spcBef>
                <a:spcPct val="20000"/>
              </a:spcBef>
              <a:spcAft>
                <a:spcPct val="0"/>
              </a:spcAft>
              <a:buChar char="»"/>
              <a:defRPr sz="2000">
                <a:solidFill>
                  <a:schemeClr val="tx1"/>
                </a:solidFill>
                <a:latin typeface="Arial" charset="0"/>
                <a:ea typeface="黑体" charset="0"/>
              </a:defRPr>
            </a:lvl9pPr>
          </a:lstStyle>
          <a:p>
            <a:pPr marL="457200" indent="-457200" eaLnBrk="1" hangingPunct="1">
              <a:lnSpc>
                <a:spcPct val="150000"/>
              </a:lnSpc>
              <a:spcBef>
                <a:spcPct val="0"/>
              </a:spcBef>
              <a:buSzTx/>
              <a:buFont typeface="Wingdings" charset="2"/>
              <a:buChar char="Ø"/>
            </a:pPr>
            <a:r>
              <a:rPr lang="zh-CN" altLang="en-US" sz="2400" dirty="0" smtClean="0"/>
              <a:t>单个心拍示例</a:t>
            </a:r>
            <a:endParaRPr lang="en-US" altLang="zh-CN" sz="2400" dirty="0" smtClean="0"/>
          </a:p>
        </p:txBody>
      </p:sp>
      <p:grpSp>
        <p:nvGrpSpPr>
          <p:cNvPr id="2" name="组合 1"/>
          <p:cNvGrpSpPr/>
          <p:nvPr/>
        </p:nvGrpSpPr>
        <p:grpSpPr>
          <a:xfrm>
            <a:off x="3006682" y="3994698"/>
            <a:ext cx="3883033" cy="2538784"/>
            <a:chOff x="2483768" y="3573016"/>
            <a:chExt cx="5229225" cy="3781425"/>
          </a:xfrm>
        </p:grpSpPr>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83768" y="3573016"/>
              <a:ext cx="5229225" cy="3781425"/>
            </a:xfrm>
            <a:prstGeom prst="rect">
              <a:avLst/>
            </a:prstGeom>
          </p:spPr>
        </p:pic>
        <p:sp>
          <p:nvSpPr>
            <p:cNvPr id="9" name="矩形 8"/>
            <p:cNvSpPr/>
            <p:nvPr/>
          </p:nvSpPr>
          <p:spPr>
            <a:xfrm>
              <a:off x="2771800" y="4653136"/>
              <a:ext cx="1440160" cy="1440160"/>
            </a:xfrm>
            <a:prstGeom prst="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4355976" y="3573017"/>
              <a:ext cx="1224136" cy="3168352"/>
            </a:xfrm>
            <a:prstGeom prst="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5732970" y="4785874"/>
              <a:ext cx="1546665" cy="1595454"/>
            </a:xfrm>
            <a:prstGeom prst="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503167370"/>
      </p:ext>
    </p:extLst>
  </p:cSld>
  <p:clrMapOvr>
    <a:masterClrMapping/>
  </p:clrMapOvr>
  <mc:AlternateContent xmlns:mc="http://schemas.openxmlformats.org/markup-compatibility/2006" xmlns:p14="http://schemas.microsoft.com/office/powerpoint/2010/main">
    <mc:Choice Requires="p14">
      <p:transition spd="slow" p14:dur="2000" advTm="38772"/>
    </mc:Choice>
    <mc:Fallback xmlns="">
      <p:transition spd="slow" advTm="38772"/>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等腰三角形 5"/>
          <p:cNvSpPr>
            <a:spLocks noChangeArrowheads="1"/>
          </p:cNvSpPr>
          <p:nvPr/>
        </p:nvSpPr>
        <p:spPr bwMode="auto">
          <a:xfrm>
            <a:off x="762002" y="2573340"/>
            <a:ext cx="1895475" cy="1419225"/>
          </a:xfrm>
          <a:prstGeom prst="triangle">
            <a:avLst>
              <a:gd name="adj" fmla="val 50000"/>
            </a:avLst>
          </a:prstGeom>
          <a:solidFill>
            <a:srgbClr val="0081C8"/>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144000" anchor="ctr"/>
          <a:lstStyle>
            <a:lvl1pPr>
              <a:lnSpc>
                <a:spcPct val="110000"/>
              </a:lnSpc>
              <a:spcBef>
                <a:spcPct val="20000"/>
              </a:spcBef>
              <a:buSzPct val="120000"/>
              <a:buBlip>
                <a:blip r:embed="rId2"/>
              </a:buBlip>
              <a:defRPr sz="2800">
                <a:solidFill>
                  <a:srgbClr val="133984"/>
                </a:solidFill>
                <a:latin typeface="Arial" charset="0"/>
                <a:ea typeface="黑体" charset="0"/>
              </a:defRPr>
            </a:lvl1pPr>
            <a:lvl2pPr marL="742950" indent="-285750">
              <a:lnSpc>
                <a:spcPct val="110000"/>
              </a:lnSpc>
              <a:spcBef>
                <a:spcPct val="20000"/>
              </a:spcBef>
              <a:buClr>
                <a:srgbClr val="000066"/>
              </a:buClr>
              <a:buChar char="•"/>
              <a:defRPr sz="2400">
                <a:solidFill>
                  <a:srgbClr val="133984"/>
                </a:solidFill>
                <a:latin typeface="Arial" charset="0"/>
                <a:ea typeface="黑体" charset="0"/>
              </a:defRPr>
            </a:lvl2pPr>
            <a:lvl3pPr marL="1143000" indent="-228600">
              <a:spcBef>
                <a:spcPct val="20000"/>
              </a:spcBef>
              <a:buChar char="•"/>
              <a:defRPr sz="2400">
                <a:solidFill>
                  <a:schemeClr val="tx1"/>
                </a:solidFill>
                <a:latin typeface="Arial" charset="0"/>
                <a:ea typeface="黑体" charset="0"/>
              </a:defRPr>
            </a:lvl3pPr>
            <a:lvl4pPr marL="1600200" indent="-228600">
              <a:spcBef>
                <a:spcPct val="20000"/>
              </a:spcBef>
              <a:buChar char="–"/>
              <a:defRPr sz="2000">
                <a:solidFill>
                  <a:schemeClr val="tx1"/>
                </a:solidFill>
                <a:latin typeface="Arial" charset="0"/>
                <a:ea typeface="黑体" charset="0"/>
              </a:defRPr>
            </a:lvl4pPr>
            <a:lvl5pPr marL="2057400" indent="-228600">
              <a:spcBef>
                <a:spcPct val="20000"/>
              </a:spcBef>
              <a:buChar char="»"/>
              <a:defRPr sz="2000">
                <a:solidFill>
                  <a:schemeClr val="tx1"/>
                </a:solidFill>
                <a:latin typeface="Arial" charset="0"/>
                <a:ea typeface="黑体" charset="0"/>
              </a:defRPr>
            </a:lvl5pPr>
            <a:lvl6pPr marL="2514600" indent="-228600" eaLnBrk="0" fontAlgn="base" hangingPunct="0">
              <a:spcBef>
                <a:spcPct val="20000"/>
              </a:spcBef>
              <a:spcAft>
                <a:spcPct val="0"/>
              </a:spcAft>
              <a:buChar char="»"/>
              <a:defRPr sz="2000">
                <a:solidFill>
                  <a:schemeClr val="tx1"/>
                </a:solidFill>
                <a:latin typeface="Arial" charset="0"/>
                <a:ea typeface="黑体" charset="0"/>
              </a:defRPr>
            </a:lvl6pPr>
            <a:lvl7pPr marL="2971800" indent="-228600" eaLnBrk="0" fontAlgn="base" hangingPunct="0">
              <a:spcBef>
                <a:spcPct val="20000"/>
              </a:spcBef>
              <a:spcAft>
                <a:spcPct val="0"/>
              </a:spcAft>
              <a:buChar char="»"/>
              <a:defRPr sz="2000">
                <a:solidFill>
                  <a:schemeClr val="tx1"/>
                </a:solidFill>
                <a:latin typeface="Arial" charset="0"/>
                <a:ea typeface="黑体" charset="0"/>
              </a:defRPr>
            </a:lvl7pPr>
            <a:lvl8pPr marL="3429000" indent="-228600" eaLnBrk="0" fontAlgn="base" hangingPunct="0">
              <a:spcBef>
                <a:spcPct val="20000"/>
              </a:spcBef>
              <a:spcAft>
                <a:spcPct val="0"/>
              </a:spcAft>
              <a:buChar char="»"/>
              <a:defRPr sz="2000">
                <a:solidFill>
                  <a:schemeClr val="tx1"/>
                </a:solidFill>
                <a:latin typeface="Arial" charset="0"/>
                <a:ea typeface="黑体" charset="0"/>
              </a:defRPr>
            </a:lvl8pPr>
            <a:lvl9pPr marL="3886200" indent="-228600" eaLnBrk="0" fontAlgn="base" hangingPunct="0">
              <a:spcBef>
                <a:spcPct val="20000"/>
              </a:spcBef>
              <a:spcAft>
                <a:spcPct val="0"/>
              </a:spcAft>
              <a:buChar char="»"/>
              <a:defRPr sz="2000">
                <a:solidFill>
                  <a:schemeClr val="tx1"/>
                </a:solidFill>
                <a:latin typeface="Arial" charset="0"/>
                <a:ea typeface="黑体" charset="0"/>
              </a:defRPr>
            </a:lvl9pPr>
          </a:lstStyle>
          <a:p>
            <a:pPr algn="ctr" eaLnBrk="1" hangingPunct="1">
              <a:lnSpc>
                <a:spcPct val="100000"/>
              </a:lnSpc>
              <a:spcBef>
                <a:spcPct val="0"/>
              </a:spcBef>
              <a:buSzTx/>
              <a:buFontTx/>
              <a:buNone/>
            </a:pPr>
            <a:r>
              <a:rPr lang="en-US" altLang="zh-CN" sz="4400">
                <a:solidFill>
                  <a:srgbClr val="FFFFFF"/>
                </a:solidFill>
                <a:latin typeface="微软雅黑" charset="0"/>
                <a:ea typeface="微软雅黑" charset="0"/>
              </a:rPr>
              <a:t>2</a:t>
            </a:r>
          </a:p>
        </p:txBody>
      </p:sp>
      <p:sp>
        <p:nvSpPr>
          <p:cNvPr id="8195" name="等腰三角形 6"/>
          <p:cNvSpPr>
            <a:spLocks noChangeArrowheads="1"/>
          </p:cNvSpPr>
          <p:nvPr/>
        </p:nvSpPr>
        <p:spPr bwMode="auto">
          <a:xfrm>
            <a:off x="542927" y="2411415"/>
            <a:ext cx="2333625" cy="1743075"/>
          </a:xfrm>
          <a:prstGeom prst="triangle">
            <a:avLst>
              <a:gd name="adj" fmla="val 50000"/>
            </a:avLst>
          </a:prstGeom>
          <a:noFill/>
          <a:ln w="12700">
            <a:solidFill>
              <a:srgbClr val="0099EE"/>
            </a:solidFill>
            <a:prstDash val="lgDashDotDot"/>
            <a:miter lim="800000"/>
            <a:headEnd/>
            <a:tailEnd/>
          </a:ln>
          <a:extLst>
            <a:ext uri="{909E8E84-426E-40DD-AFC4-6F175D3DCCD1}">
              <a14:hiddenFill xmlns:a14="http://schemas.microsoft.com/office/drawing/2010/main">
                <a:solidFill>
                  <a:srgbClr val="FFFFFF"/>
                </a:solidFill>
              </a14:hiddenFill>
            </a:ext>
          </a:extLst>
        </p:spPr>
        <p:txBody>
          <a:bodyPr anchor="ctr"/>
          <a:lstStyle>
            <a:lvl1pPr>
              <a:lnSpc>
                <a:spcPct val="110000"/>
              </a:lnSpc>
              <a:spcBef>
                <a:spcPct val="20000"/>
              </a:spcBef>
              <a:buSzPct val="120000"/>
              <a:buBlip>
                <a:blip r:embed="rId2"/>
              </a:buBlip>
              <a:defRPr sz="2800">
                <a:solidFill>
                  <a:srgbClr val="133984"/>
                </a:solidFill>
                <a:latin typeface="Arial" charset="0"/>
                <a:ea typeface="黑体" charset="0"/>
              </a:defRPr>
            </a:lvl1pPr>
            <a:lvl2pPr marL="742950" indent="-285750">
              <a:lnSpc>
                <a:spcPct val="110000"/>
              </a:lnSpc>
              <a:spcBef>
                <a:spcPct val="20000"/>
              </a:spcBef>
              <a:buClr>
                <a:srgbClr val="000066"/>
              </a:buClr>
              <a:buChar char="•"/>
              <a:defRPr sz="2400">
                <a:solidFill>
                  <a:srgbClr val="133984"/>
                </a:solidFill>
                <a:latin typeface="Arial" charset="0"/>
                <a:ea typeface="黑体" charset="0"/>
              </a:defRPr>
            </a:lvl2pPr>
            <a:lvl3pPr marL="1143000" indent="-228600">
              <a:spcBef>
                <a:spcPct val="20000"/>
              </a:spcBef>
              <a:buChar char="•"/>
              <a:defRPr sz="2400">
                <a:solidFill>
                  <a:schemeClr val="tx1"/>
                </a:solidFill>
                <a:latin typeface="Arial" charset="0"/>
                <a:ea typeface="黑体" charset="0"/>
              </a:defRPr>
            </a:lvl3pPr>
            <a:lvl4pPr marL="1600200" indent="-228600">
              <a:spcBef>
                <a:spcPct val="20000"/>
              </a:spcBef>
              <a:buChar char="–"/>
              <a:defRPr sz="2000">
                <a:solidFill>
                  <a:schemeClr val="tx1"/>
                </a:solidFill>
                <a:latin typeface="Arial" charset="0"/>
                <a:ea typeface="黑体" charset="0"/>
              </a:defRPr>
            </a:lvl4pPr>
            <a:lvl5pPr marL="2057400" indent="-228600">
              <a:spcBef>
                <a:spcPct val="20000"/>
              </a:spcBef>
              <a:buChar char="»"/>
              <a:defRPr sz="2000">
                <a:solidFill>
                  <a:schemeClr val="tx1"/>
                </a:solidFill>
                <a:latin typeface="Arial" charset="0"/>
                <a:ea typeface="黑体" charset="0"/>
              </a:defRPr>
            </a:lvl5pPr>
            <a:lvl6pPr marL="2514600" indent="-228600" eaLnBrk="0" fontAlgn="base" hangingPunct="0">
              <a:spcBef>
                <a:spcPct val="20000"/>
              </a:spcBef>
              <a:spcAft>
                <a:spcPct val="0"/>
              </a:spcAft>
              <a:buChar char="»"/>
              <a:defRPr sz="2000">
                <a:solidFill>
                  <a:schemeClr val="tx1"/>
                </a:solidFill>
                <a:latin typeface="Arial" charset="0"/>
                <a:ea typeface="黑体" charset="0"/>
              </a:defRPr>
            </a:lvl6pPr>
            <a:lvl7pPr marL="2971800" indent="-228600" eaLnBrk="0" fontAlgn="base" hangingPunct="0">
              <a:spcBef>
                <a:spcPct val="20000"/>
              </a:spcBef>
              <a:spcAft>
                <a:spcPct val="0"/>
              </a:spcAft>
              <a:buChar char="»"/>
              <a:defRPr sz="2000">
                <a:solidFill>
                  <a:schemeClr val="tx1"/>
                </a:solidFill>
                <a:latin typeface="Arial" charset="0"/>
                <a:ea typeface="黑体" charset="0"/>
              </a:defRPr>
            </a:lvl7pPr>
            <a:lvl8pPr marL="3429000" indent="-228600" eaLnBrk="0" fontAlgn="base" hangingPunct="0">
              <a:spcBef>
                <a:spcPct val="20000"/>
              </a:spcBef>
              <a:spcAft>
                <a:spcPct val="0"/>
              </a:spcAft>
              <a:buChar char="»"/>
              <a:defRPr sz="2000">
                <a:solidFill>
                  <a:schemeClr val="tx1"/>
                </a:solidFill>
                <a:latin typeface="Arial" charset="0"/>
                <a:ea typeface="黑体" charset="0"/>
              </a:defRPr>
            </a:lvl8pPr>
            <a:lvl9pPr marL="3886200" indent="-228600" eaLnBrk="0" fontAlgn="base" hangingPunct="0">
              <a:spcBef>
                <a:spcPct val="20000"/>
              </a:spcBef>
              <a:spcAft>
                <a:spcPct val="0"/>
              </a:spcAft>
              <a:buChar char="»"/>
              <a:defRPr sz="2000">
                <a:solidFill>
                  <a:schemeClr val="tx1"/>
                </a:solidFill>
                <a:latin typeface="Arial" charset="0"/>
                <a:ea typeface="黑体" charset="0"/>
              </a:defRPr>
            </a:lvl9pPr>
          </a:lstStyle>
          <a:p>
            <a:pPr algn="ctr" eaLnBrk="1" hangingPunct="1">
              <a:lnSpc>
                <a:spcPct val="100000"/>
              </a:lnSpc>
              <a:spcBef>
                <a:spcPct val="0"/>
              </a:spcBef>
              <a:buSzTx/>
              <a:buFontTx/>
              <a:buNone/>
            </a:pPr>
            <a:endParaRPr lang="zh-CN" altLang="en-US" sz="1800">
              <a:solidFill>
                <a:srgbClr val="FFFFFF"/>
              </a:solidFill>
              <a:ea typeface="宋体" charset="0"/>
            </a:endParaRPr>
          </a:p>
        </p:txBody>
      </p:sp>
      <p:sp>
        <p:nvSpPr>
          <p:cNvPr id="8196" name="文本框 11"/>
          <p:cNvSpPr txBox="1">
            <a:spLocks noChangeArrowheads="1"/>
          </p:cNvSpPr>
          <p:nvPr/>
        </p:nvSpPr>
        <p:spPr bwMode="auto">
          <a:xfrm>
            <a:off x="3276601" y="3048000"/>
            <a:ext cx="472431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10000"/>
              </a:lnSpc>
              <a:spcBef>
                <a:spcPct val="20000"/>
              </a:spcBef>
              <a:buSzPct val="120000"/>
              <a:buBlip>
                <a:blip r:embed="rId2"/>
              </a:buBlip>
              <a:defRPr sz="2800">
                <a:solidFill>
                  <a:srgbClr val="133984"/>
                </a:solidFill>
                <a:latin typeface="Arial" charset="0"/>
                <a:ea typeface="黑体" charset="0"/>
              </a:defRPr>
            </a:lvl1pPr>
            <a:lvl2pPr marL="742950" indent="-285750">
              <a:lnSpc>
                <a:spcPct val="110000"/>
              </a:lnSpc>
              <a:spcBef>
                <a:spcPct val="20000"/>
              </a:spcBef>
              <a:buClr>
                <a:srgbClr val="000066"/>
              </a:buClr>
              <a:buChar char="•"/>
              <a:defRPr sz="2400">
                <a:solidFill>
                  <a:srgbClr val="133984"/>
                </a:solidFill>
                <a:latin typeface="Arial" charset="0"/>
                <a:ea typeface="黑体" charset="0"/>
              </a:defRPr>
            </a:lvl2pPr>
            <a:lvl3pPr marL="1143000" indent="-228600">
              <a:spcBef>
                <a:spcPct val="20000"/>
              </a:spcBef>
              <a:buChar char="•"/>
              <a:defRPr sz="2400">
                <a:solidFill>
                  <a:schemeClr val="tx1"/>
                </a:solidFill>
                <a:latin typeface="Arial" charset="0"/>
                <a:ea typeface="黑体" charset="0"/>
              </a:defRPr>
            </a:lvl3pPr>
            <a:lvl4pPr marL="1600200" indent="-228600">
              <a:spcBef>
                <a:spcPct val="20000"/>
              </a:spcBef>
              <a:buChar char="–"/>
              <a:defRPr sz="2000">
                <a:solidFill>
                  <a:schemeClr val="tx1"/>
                </a:solidFill>
                <a:latin typeface="Arial" charset="0"/>
                <a:ea typeface="黑体" charset="0"/>
              </a:defRPr>
            </a:lvl4pPr>
            <a:lvl5pPr marL="2057400" indent="-228600">
              <a:spcBef>
                <a:spcPct val="20000"/>
              </a:spcBef>
              <a:buChar char="»"/>
              <a:defRPr sz="2000">
                <a:solidFill>
                  <a:schemeClr val="tx1"/>
                </a:solidFill>
                <a:latin typeface="Arial" charset="0"/>
                <a:ea typeface="黑体" charset="0"/>
              </a:defRPr>
            </a:lvl5pPr>
            <a:lvl6pPr marL="2514600" indent="-228600" eaLnBrk="0" fontAlgn="base" hangingPunct="0">
              <a:spcBef>
                <a:spcPct val="20000"/>
              </a:spcBef>
              <a:spcAft>
                <a:spcPct val="0"/>
              </a:spcAft>
              <a:buChar char="»"/>
              <a:defRPr sz="2000">
                <a:solidFill>
                  <a:schemeClr val="tx1"/>
                </a:solidFill>
                <a:latin typeface="Arial" charset="0"/>
                <a:ea typeface="黑体" charset="0"/>
              </a:defRPr>
            </a:lvl6pPr>
            <a:lvl7pPr marL="2971800" indent="-228600" eaLnBrk="0" fontAlgn="base" hangingPunct="0">
              <a:spcBef>
                <a:spcPct val="20000"/>
              </a:spcBef>
              <a:spcAft>
                <a:spcPct val="0"/>
              </a:spcAft>
              <a:buChar char="»"/>
              <a:defRPr sz="2000">
                <a:solidFill>
                  <a:schemeClr val="tx1"/>
                </a:solidFill>
                <a:latin typeface="Arial" charset="0"/>
                <a:ea typeface="黑体" charset="0"/>
              </a:defRPr>
            </a:lvl7pPr>
            <a:lvl8pPr marL="3429000" indent="-228600" eaLnBrk="0" fontAlgn="base" hangingPunct="0">
              <a:spcBef>
                <a:spcPct val="20000"/>
              </a:spcBef>
              <a:spcAft>
                <a:spcPct val="0"/>
              </a:spcAft>
              <a:buChar char="»"/>
              <a:defRPr sz="2000">
                <a:solidFill>
                  <a:schemeClr val="tx1"/>
                </a:solidFill>
                <a:latin typeface="Arial" charset="0"/>
                <a:ea typeface="黑体" charset="0"/>
              </a:defRPr>
            </a:lvl8pPr>
            <a:lvl9pPr marL="3886200" indent="-228600" eaLnBrk="0" fontAlgn="base" hangingPunct="0">
              <a:spcBef>
                <a:spcPct val="20000"/>
              </a:spcBef>
              <a:spcAft>
                <a:spcPct val="0"/>
              </a:spcAft>
              <a:buChar char="»"/>
              <a:defRPr sz="2000">
                <a:solidFill>
                  <a:schemeClr val="tx1"/>
                </a:solidFill>
                <a:latin typeface="Arial" charset="0"/>
                <a:ea typeface="黑体" charset="0"/>
              </a:defRPr>
            </a:lvl9pPr>
          </a:lstStyle>
          <a:p>
            <a:pPr algn="ctr" eaLnBrk="1" hangingPunct="1">
              <a:lnSpc>
                <a:spcPct val="100000"/>
              </a:lnSpc>
              <a:spcBef>
                <a:spcPct val="0"/>
              </a:spcBef>
              <a:buSzTx/>
              <a:buFontTx/>
              <a:buNone/>
            </a:pPr>
            <a:r>
              <a:rPr lang="zh-CN" altLang="en-US" b="1" dirty="0" smtClean="0">
                <a:solidFill>
                  <a:srgbClr val="006196"/>
                </a:solidFill>
                <a:latin typeface="微软雅黑" charset="0"/>
                <a:ea typeface="微软雅黑" charset="0"/>
              </a:rPr>
              <a:t>心电图类型识别</a:t>
            </a:r>
            <a:endParaRPr lang="zh-CN" altLang="en-US" b="1" dirty="0">
              <a:solidFill>
                <a:srgbClr val="006196"/>
              </a:solidFill>
              <a:latin typeface="微软雅黑" charset="0"/>
              <a:ea typeface="微软雅黑"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4707"/>
    </mc:Choice>
    <mc:Fallback xmlns="">
      <p:transition spd="slow" advTm="4707"/>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标题 7169"/>
          <p:cNvSpPr>
            <a:spLocks noGrp="1" noChangeArrowheads="1"/>
          </p:cNvSpPr>
          <p:nvPr/>
        </p:nvSpPr>
        <p:spPr bwMode="auto">
          <a:xfrm>
            <a:off x="2276477" y="274640"/>
            <a:ext cx="5343445"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54000" anchorCtr="1"/>
          <a:lstStyle>
            <a:lvl1pPr>
              <a:lnSpc>
                <a:spcPct val="110000"/>
              </a:lnSpc>
              <a:spcBef>
                <a:spcPct val="20000"/>
              </a:spcBef>
              <a:buSzPct val="120000"/>
              <a:buBlip>
                <a:blip r:embed="rId2"/>
              </a:buBlip>
              <a:defRPr sz="2800">
                <a:solidFill>
                  <a:srgbClr val="133984"/>
                </a:solidFill>
                <a:latin typeface="Arial" charset="0"/>
                <a:ea typeface="黑体" charset="0"/>
              </a:defRPr>
            </a:lvl1pPr>
            <a:lvl2pPr marL="742950" indent="-285750">
              <a:lnSpc>
                <a:spcPct val="110000"/>
              </a:lnSpc>
              <a:spcBef>
                <a:spcPct val="20000"/>
              </a:spcBef>
              <a:buClr>
                <a:srgbClr val="000066"/>
              </a:buClr>
              <a:buChar char="•"/>
              <a:defRPr sz="2400">
                <a:solidFill>
                  <a:srgbClr val="133984"/>
                </a:solidFill>
                <a:latin typeface="Arial" charset="0"/>
                <a:ea typeface="黑体" charset="0"/>
              </a:defRPr>
            </a:lvl2pPr>
            <a:lvl3pPr marL="1143000" indent="-228600">
              <a:spcBef>
                <a:spcPct val="20000"/>
              </a:spcBef>
              <a:buChar char="•"/>
              <a:defRPr sz="2400">
                <a:solidFill>
                  <a:schemeClr val="tx1"/>
                </a:solidFill>
                <a:latin typeface="Arial" charset="0"/>
                <a:ea typeface="黑体" charset="0"/>
              </a:defRPr>
            </a:lvl3pPr>
            <a:lvl4pPr marL="1600200" indent="-228600">
              <a:spcBef>
                <a:spcPct val="20000"/>
              </a:spcBef>
              <a:buChar char="–"/>
              <a:defRPr sz="2000">
                <a:solidFill>
                  <a:schemeClr val="tx1"/>
                </a:solidFill>
                <a:latin typeface="Arial" charset="0"/>
                <a:ea typeface="黑体" charset="0"/>
              </a:defRPr>
            </a:lvl4pPr>
            <a:lvl5pPr marL="2057400" indent="-228600">
              <a:spcBef>
                <a:spcPct val="20000"/>
              </a:spcBef>
              <a:buChar char="»"/>
              <a:defRPr sz="2000">
                <a:solidFill>
                  <a:schemeClr val="tx1"/>
                </a:solidFill>
                <a:latin typeface="Arial" charset="0"/>
                <a:ea typeface="黑体" charset="0"/>
              </a:defRPr>
            </a:lvl5pPr>
            <a:lvl6pPr marL="2514600" indent="-228600" eaLnBrk="0" fontAlgn="base" hangingPunct="0">
              <a:spcBef>
                <a:spcPct val="20000"/>
              </a:spcBef>
              <a:spcAft>
                <a:spcPct val="0"/>
              </a:spcAft>
              <a:buChar char="»"/>
              <a:defRPr sz="2000">
                <a:solidFill>
                  <a:schemeClr val="tx1"/>
                </a:solidFill>
                <a:latin typeface="Arial" charset="0"/>
                <a:ea typeface="黑体" charset="0"/>
              </a:defRPr>
            </a:lvl6pPr>
            <a:lvl7pPr marL="2971800" indent="-228600" eaLnBrk="0" fontAlgn="base" hangingPunct="0">
              <a:spcBef>
                <a:spcPct val="20000"/>
              </a:spcBef>
              <a:spcAft>
                <a:spcPct val="0"/>
              </a:spcAft>
              <a:buChar char="»"/>
              <a:defRPr sz="2000">
                <a:solidFill>
                  <a:schemeClr val="tx1"/>
                </a:solidFill>
                <a:latin typeface="Arial" charset="0"/>
                <a:ea typeface="黑体" charset="0"/>
              </a:defRPr>
            </a:lvl7pPr>
            <a:lvl8pPr marL="3429000" indent="-228600" eaLnBrk="0" fontAlgn="base" hangingPunct="0">
              <a:spcBef>
                <a:spcPct val="20000"/>
              </a:spcBef>
              <a:spcAft>
                <a:spcPct val="0"/>
              </a:spcAft>
              <a:buChar char="»"/>
              <a:defRPr sz="2000">
                <a:solidFill>
                  <a:schemeClr val="tx1"/>
                </a:solidFill>
                <a:latin typeface="Arial" charset="0"/>
                <a:ea typeface="黑体" charset="0"/>
              </a:defRPr>
            </a:lvl8pPr>
            <a:lvl9pPr marL="3886200" indent="-228600" eaLnBrk="0" fontAlgn="base" hangingPunct="0">
              <a:spcBef>
                <a:spcPct val="20000"/>
              </a:spcBef>
              <a:spcAft>
                <a:spcPct val="0"/>
              </a:spcAft>
              <a:buChar char="»"/>
              <a:defRPr sz="2000">
                <a:solidFill>
                  <a:schemeClr val="tx1"/>
                </a:solidFill>
                <a:latin typeface="Arial" charset="0"/>
                <a:ea typeface="黑体" charset="0"/>
              </a:defRPr>
            </a:lvl9pPr>
          </a:lstStyle>
          <a:p>
            <a:pPr eaLnBrk="1" hangingPunct="1">
              <a:lnSpc>
                <a:spcPct val="100000"/>
              </a:lnSpc>
              <a:spcBef>
                <a:spcPct val="0"/>
              </a:spcBef>
              <a:buSzTx/>
              <a:buFontTx/>
              <a:buNone/>
            </a:pPr>
            <a:r>
              <a:rPr lang="zh-CN" altLang="en-US" b="1" dirty="0" smtClean="0">
                <a:solidFill>
                  <a:srgbClr val="006196"/>
                </a:solidFill>
                <a:latin typeface="微软雅黑" charset="0"/>
                <a:ea typeface="微软雅黑" charset="0"/>
                <a:sym typeface="黑体" charset="0"/>
              </a:rPr>
              <a:t>心电图类型识别</a:t>
            </a:r>
            <a:endParaRPr lang="zh-CN" altLang="en-US" b="1" dirty="0">
              <a:solidFill>
                <a:srgbClr val="006196"/>
              </a:solidFill>
              <a:latin typeface="微软雅黑" charset="0"/>
              <a:ea typeface="微软雅黑" charset="0"/>
              <a:sym typeface="黑体" charset="0"/>
            </a:endParaRPr>
          </a:p>
        </p:txBody>
      </p:sp>
      <p:sp>
        <p:nvSpPr>
          <p:cNvPr id="5" name="圆角矩形 6147"/>
          <p:cNvSpPr>
            <a:spLocks noChangeArrowheads="1"/>
          </p:cNvSpPr>
          <p:nvPr/>
        </p:nvSpPr>
        <p:spPr bwMode="auto">
          <a:xfrm>
            <a:off x="376240" y="1865585"/>
            <a:ext cx="8372224" cy="4803775"/>
          </a:xfrm>
          <a:prstGeom prst="roundRect">
            <a:avLst>
              <a:gd name="adj" fmla="val 11505"/>
            </a:avLst>
          </a:prstGeom>
          <a:noFill/>
          <a:ln>
            <a:noFill/>
          </a:ln>
          <a:extLst/>
        </p:spPr>
        <p:style>
          <a:lnRef idx="2">
            <a:schemeClr val="dk1"/>
          </a:lnRef>
          <a:fillRef idx="1">
            <a:schemeClr val="lt1"/>
          </a:fillRef>
          <a:effectRef idx="0">
            <a:schemeClr val="dk1"/>
          </a:effectRef>
          <a:fontRef idx="minor">
            <a:schemeClr val="dk1"/>
          </a:fontRef>
        </p:style>
        <p:txBody>
          <a:bodyPr/>
          <a:lstStyle>
            <a:lvl1pPr>
              <a:lnSpc>
                <a:spcPct val="110000"/>
              </a:lnSpc>
              <a:spcBef>
                <a:spcPct val="20000"/>
              </a:spcBef>
              <a:buSzPct val="120000"/>
              <a:buBlip>
                <a:blip r:embed="rId2"/>
              </a:buBlip>
              <a:defRPr sz="2800">
                <a:solidFill>
                  <a:srgbClr val="133984"/>
                </a:solidFill>
                <a:latin typeface="Arial" charset="0"/>
                <a:ea typeface="黑体" charset="0"/>
              </a:defRPr>
            </a:lvl1pPr>
            <a:lvl2pPr marL="742950" indent="-285750">
              <a:lnSpc>
                <a:spcPct val="110000"/>
              </a:lnSpc>
              <a:spcBef>
                <a:spcPct val="20000"/>
              </a:spcBef>
              <a:buClr>
                <a:srgbClr val="000066"/>
              </a:buClr>
              <a:buChar char="•"/>
              <a:defRPr sz="2400">
                <a:solidFill>
                  <a:srgbClr val="133984"/>
                </a:solidFill>
                <a:latin typeface="Arial" charset="0"/>
                <a:ea typeface="黑体" charset="0"/>
              </a:defRPr>
            </a:lvl2pPr>
            <a:lvl3pPr marL="1143000" indent="-228600">
              <a:spcBef>
                <a:spcPct val="20000"/>
              </a:spcBef>
              <a:buChar char="•"/>
              <a:defRPr sz="2400">
                <a:solidFill>
                  <a:schemeClr val="tx1"/>
                </a:solidFill>
                <a:latin typeface="Arial" charset="0"/>
                <a:ea typeface="黑体" charset="0"/>
              </a:defRPr>
            </a:lvl3pPr>
            <a:lvl4pPr marL="1600200" indent="-228600">
              <a:spcBef>
                <a:spcPct val="20000"/>
              </a:spcBef>
              <a:buChar char="–"/>
              <a:defRPr sz="2000">
                <a:solidFill>
                  <a:schemeClr val="tx1"/>
                </a:solidFill>
                <a:latin typeface="Arial" charset="0"/>
                <a:ea typeface="黑体" charset="0"/>
              </a:defRPr>
            </a:lvl4pPr>
            <a:lvl5pPr marL="2057400" indent="-228600">
              <a:spcBef>
                <a:spcPct val="20000"/>
              </a:spcBef>
              <a:buChar char="»"/>
              <a:defRPr sz="2000">
                <a:solidFill>
                  <a:schemeClr val="tx1"/>
                </a:solidFill>
                <a:latin typeface="Arial" charset="0"/>
                <a:ea typeface="黑体" charset="0"/>
              </a:defRPr>
            </a:lvl5pPr>
            <a:lvl6pPr marL="2514600" indent="-228600" eaLnBrk="0" fontAlgn="base" hangingPunct="0">
              <a:spcBef>
                <a:spcPct val="20000"/>
              </a:spcBef>
              <a:spcAft>
                <a:spcPct val="0"/>
              </a:spcAft>
              <a:buChar char="»"/>
              <a:defRPr sz="2000">
                <a:solidFill>
                  <a:schemeClr val="tx1"/>
                </a:solidFill>
                <a:latin typeface="Arial" charset="0"/>
                <a:ea typeface="黑体" charset="0"/>
              </a:defRPr>
            </a:lvl6pPr>
            <a:lvl7pPr marL="2971800" indent="-228600" eaLnBrk="0" fontAlgn="base" hangingPunct="0">
              <a:spcBef>
                <a:spcPct val="20000"/>
              </a:spcBef>
              <a:spcAft>
                <a:spcPct val="0"/>
              </a:spcAft>
              <a:buChar char="»"/>
              <a:defRPr sz="2000">
                <a:solidFill>
                  <a:schemeClr val="tx1"/>
                </a:solidFill>
                <a:latin typeface="Arial" charset="0"/>
                <a:ea typeface="黑体" charset="0"/>
              </a:defRPr>
            </a:lvl7pPr>
            <a:lvl8pPr marL="3429000" indent="-228600" eaLnBrk="0" fontAlgn="base" hangingPunct="0">
              <a:spcBef>
                <a:spcPct val="20000"/>
              </a:spcBef>
              <a:spcAft>
                <a:spcPct val="0"/>
              </a:spcAft>
              <a:buChar char="»"/>
              <a:defRPr sz="2000">
                <a:solidFill>
                  <a:schemeClr val="tx1"/>
                </a:solidFill>
                <a:latin typeface="Arial" charset="0"/>
                <a:ea typeface="黑体" charset="0"/>
              </a:defRPr>
            </a:lvl8pPr>
            <a:lvl9pPr marL="3886200" indent="-228600" eaLnBrk="0" fontAlgn="base" hangingPunct="0">
              <a:spcBef>
                <a:spcPct val="20000"/>
              </a:spcBef>
              <a:spcAft>
                <a:spcPct val="0"/>
              </a:spcAft>
              <a:buChar char="»"/>
              <a:defRPr sz="2000">
                <a:solidFill>
                  <a:schemeClr val="tx1"/>
                </a:solidFill>
                <a:latin typeface="Arial" charset="0"/>
                <a:ea typeface="黑体" charset="0"/>
              </a:defRPr>
            </a:lvl9pPr>
          </a:lstStyle>
          <a:p>
            <a:pPr marL="457200" indent="-457200" eaLnBrk="1" hangingPunct="1">
              <a:lnSpc>
                <a:spcPct val="150000"/>
              </a:lnSpc>
              <a:spcBef>
                <a:spcPct val="0"/>
              </a:spcBef>
              <a:buSzTx/>
              <a:buFont typeface="Wingdings" charset="2"/>
              <a:buChar char="Ø"/>
            </a:pPr>
            <a:r>
              <a:rPr lang="zh-CN" altLang="en-US" sz="2400" dirty="0" smtClean="0"/>
              <a:t>类型识别研究现状</a:t>
            </a:r>
            <a:endParaRPr lang="en-US" altLang="zh-CN" sz="2400" dirty="0" smtClean="0"/>
          </a:p>
          <a:p>
            <a:pPr marL="1200150" lvl="1" indent="-457200" eaLnBrk="1" hangingPunct="1">
              <a:lnSpc>
                <a:spcPct val="150000"/>
              </a:lnSpc>
              <a:spcBef>
                <a:spcPct val="0"/>
              </a:spcBef>
              <a:buFont typeface="Wingdings" charset="2"/>
              <a:buChar char="Ø"/>
            </a:pPr>
            <a:r>
              <a:rPr lang="zh-CN" altLang="en-US" sz="2000" dirty="0"/>
              <a:t>用固定长度</a:t>
            </a:r>
            <a:r>
              <a:rPr lang="zh-CN" altLang="en-US" sz="2000" dirty="0" smtClean="0"/>
              <a:t>切分单拍</a:t>
            </a:r>
            <a:r>
              <a:rPr lang="zh-CN" altLang="en-US" sz="2000" dirty="0"/>
              <a:t>和子拍；</a:t>
            </a:r>
            <a:endParaRPr lang="en-US" altLang="zh-CN" sz="2000" dirty="0"/>
          </a:p>
          <a:p>
            <a:pPr marL="1200150" lvl="1" indent="-457200" eaLnBrk="1" hangingPunct="1">
              <a:lnSpc>
                <a:spcPct val="150000"/>
              </a:lnSpc>
              <a:spcBef>
                <a:spcPct val="0"/>
              </a:spcBef>
              <a:buFont typeface="Wingdings" charset="2"/>
              <a:buChar char="Ø"/>
            </a:pPr>
            <a:r>
              <a:rPr lang="zh-CN" altLang="en-US" sz="2000" dirty="0" smtClean="0"/>
              <a:t>在单拍</a:t>
            </a:r>
            <a:r>
              <a:rPr lang="zh-CN" altLang="en-US" sz="2000" dirty="0"/>
              <a:t>、子拍上提取手动特征或深度特征；</a:t>
            </a:r>
            <a:endParaRPr lang="en-US" altLang="zh-CN" sz="2000" dirty="0"/>
          </a:p>
          <a:p>
            <a:pPr marL="1200150" lvl="1" indent="-457200" eaLnBrk="1" hangingPunct="1">
              <a:lnSpc>
                <a:spcPct val="150000"/>
              </a:lnSpc>
              <a:spcBef>
                <a:spcPct val="0"/>
              </a:spcBef>
              <a:buFont typeface="Wingdings" charset="2"/>
              <a:buChar char="Ø"/>
            </a:pPr>
            <a:r>
              <a:rPr lang="zh-CN" altLang="en-US" sz="2000" dirty="0"/>
              <a:t>选用基础的神经网络作为分类器</a:t>
            </a:r>
            <a:r>
              <a:rPr lang="zh-CN" altLang="en-US" sz="2000" dirty="0" smtClean="0"/>
              <a:t>。</a:t>
            </a:r>
            <a:endParaRPr lang="en-US" altLang="zh-CN" sz="2000" dirty="0" smtClean="0"/>
          </a:p>
          <a:p>
            <a:pPr marL="457200" indent="-457200" eaLnBrk="1" hangingPunct="1">
              <a:lnSpc>
                <a:spcPct val="150000"/>
              </a:lnSpc>
              <a:spcBef>
                <a:spcPct val="0"/>
              </a:spcBef>
              <a:buSzTx/>
              <a:buFont typeface="Wingdings" charset="2"/>
              <a:buChar char="Ø"/>
            </a:pPr>
            <a:r>
              <a:rPr lang="zh-CN" altLang="en-US" sz="2400" dirty="0" smtClean="0"/>
              <a:t>类型识别现有问题</a:t>
            </a:r>
            <a:endParaRPr lang="en-US" altLang="zh-CN" sz="2400" dirty="0" smtClean="0"/>
          </a:p>
          <a:p>
            <a:pPr marL="1200150" lvl="1" indent="-457200" eaLnBrk="1" hangingPunct="1">
              <a:lnSpc>
                <a:spcPct val="150000"/>
              </a:lnSpc>
              <a:spcBef>
                <a:spcPct val="0"/>
              </a:spcBef>
              <a:buFont typeface="Wingdings" charset="2"/>
              <a:buChar char="Ø"/>
            </a:pPr>
            <a:r>
              <a:rPr lang="zh-CN" altLang="en-US" sz="2000" dirty="0"/>
              <a:t>忽略</a:t>
            </a:r>
            <a:r>
              <a:rPr lang="zh-CN" altLang="en-US" sz="2000" dirty="0" smtClean="0"/>
              <a:t>了单拍和子拍长度的动态性，简单满足特征提取和分类固定长度要求；</a:t>
            </a:r>
            <a:endParaRPr lang="en-US" altLang="zh-CN" sz="2000" dirty="0" smtClean="0"/>
          </a:p>
          <a:p>
            <a:pPr marL="1200150" lvl="1" indent="-457200" eaLnBrk="1" hangingPunct="1">
              <a:lnSpc>
                <a:spcPct val="150000"/>
              </a:lnSpc>
              <a:spcBef>
                <a:spcPct val="0"/>
              </a:spcBef>
              <a:buFont typeface="Wingdings" charset="2"/>
              <a:buChar char="Ø"/>
            </a:pPr>
            <a:r>
              <a:rPr lang="zh-CN" altLang="en-US" sz="2000" dirty="0" smtClean="0"/>
              <a:t>特征尺度单一，没有引入医学特征；</a:t>
            </a:r>
            <a:endParaRPr lang="en-US" altLang="zh-CN" sz="2000" dirty="0" smtClean="0"/>
          </a:p>
          <a:p>
            <a:pPr marL="1200150" lvl="1" indent="-457200" eaLnBrk="1" hangingPunct="1">
              <a:lnSpc>
                <a:spcPct val="150000"/>
              </a:lnSpc>
              <a:spcBef>
                <a:spcPct val="0"/>
              </a:spcBef>
              <a:buFont typeface="Wingdings" charset="2"/>
              <a:buChar char="Ø"/>
            </a:pPr>
            <a:r>
              <a:rPr lang="zh-CN" altLang="en-US" sz="2000" dirty="0" smtClean="0"/>
              <a:t>选用的神经网络学习能力不足。</a:t>
            </a:r>
            <a:endParaRPr lang="en-US" altLang="zh-CN" sz="2000" dirty="0"/>
          </a:p>
          <a:p>
            <a:pPr marL="0" lvl="1" indent="0" eaLnBrk="1" hangingPunct="1">
              <a:lnSpc>
                <a:spcPct val="150000"/>
              </a:lnSpc>
              <a:spcBef>
                <a:spcPct val="0"/>
              </a:spcBef>
              <a:buNone/>
            </a:pPr>
            <a:r>
              <a:rPr lang="en-US" altLang="zh-CN" dirty="0"/>
              <a:t/>
            </a:r>
            <a:br>
              <a:rPr lang="en-US" altLang="zh-CN" dirty="0"/>
            </a:br>
            <a:r>
              <a:rPr lang="en-US" altLang="zh-CN" dirty="0"/>
              <a:t/>
            </a:r>
            <a:br>
              <a:rPr lang="en-US" altLang="zh-CN" dirty="0"/>
            </a:br>
            <a:endParaRPr lang="zh-CN" altLang="en-US" dirty="0">
              <a:solidFill>
                <a:schemeClr val="tx1"/>
              </a:solidFill>
              <a:ea typeface="宋体" charset="0"/>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3888" y="1196752"/>
            <a:ext cx="8065707" cy="743776"/>
          </a:xfrm>
          <a:prstGeom prst="rect">
            <a:avLst/>
          </a:prstGeom>
        </p:spPr>
      </p:pic>
      <p:cxnSp>
        <p:nvCxnSpPr>
          <p:cNvPr id="7" name="直接箭头连接符 6"/>
          <p:cNvCxnSpPr/>
          <p:nvPr/>
        </p:nvCxnSpPr>
        <p:spPr>
          <a:xfrm flipH="1">
            <a:off x="3769710" y="5226000"/>
            <a:ext cx="624486" cy="0"/>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8" name="文本框 7"/>
          <p:cNvSpPr txBox="1"/>
          <p:nvPr/>
        </p:nvSpPr>
        <p:spPr>
          <a:xfrm>
            <a:off x="4467773" y="5025987"/>
            <a:ext cx="4280691" cy="400110"/>
          </a:xfrm>
          <a:prstGeom prst="rect">
            <a:avLst/>
          </a:prstGeom>
          <a:noFill/>
        </p:spPr>
        <p:txBody>
          <a:bodyPr wrap="square" rtlCol="0">
            <a:spAutoFit/>
          </a:bodyPr>
          <a:lstStyle/>
          <a:p>
            <a:r>
              <a:rPr lang="zh-CN" altLang="en-US" sz="2000" dirty="0" smtClean="0">
                <a:solidFill>
                  <a:srgbClr val="FF0000"/>
                </a:solidFill>
              </a:rPr>
              <a:t>长度动态性事实和要求固定的矛盾</a:t>
            </a:r>
            <a:endParaRPr lang="zh-CN" altLang="en-US" sz="2000" dirty="0">
              <a:solidFill>
                <a:srgbClr val="FF0000"/>
              </a:solidFill>
            </a:endParaRPr>
          </a:p>
        </p:txBody>
      </p:sp>
      <p:cxnSp>
        <p:nvCxnSpPr>
          <p:cNvPr id="9" name="直接箭头连接符 8"/>
          <p:cNvCxnSpPr/>
          <p:nvPr/>
        </p:nvCxnSpPr>
        <p:spPr>
          <a:xfrm flipH="1">
            <a:off x="5785934" y="5677175"/>
            <a:ext cx="624486" cy="0"/>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0" name="文本框 9"/>
          <p:cNvSpPr txBox="1"/>
          <p:nvPr/>
        </p:nvSpPr>
        <p:spPr>
          <a:xfrm>
            <a:off x="6483997" y="5477162"/>
            <a:ext cx="2660003" cy="400110"/>
          </a:xfrm>
          <a:prstGeom prst="rect">
            <a:avLst/>
          </a:prstGeom>
          <a:noFill/>
        </p:spPr>
        <p:txBody>
          <a:bodyPr wrap="square" rtlCol="0">
            <a:spAutoFit/>
          </a:bodyPr>
          <a:lstStyle/>
          <a:p>
            <a:r>
              <a:rPr lang="zh-CN" altLang="en-US" sz="2000" dirty="0" smtClean="0">
                <a:solidFill>
                  <a:srgbClr val="FF0000"/>
                </a:solidFill>
              </a:rPr>
              <a:t>让</a:t>
            </a:r>
            <a:r>
              <a:rPr lang="zh-CN" altLang="en-US" sz="2000" dirty="0" smtClean="0">
                <a:solidFill>
                  <a:srgbClr val="FF0000"/>
                </a:solidFill>
              </a:rPr>
              <a:t>特征更</a:t>
            </a:r>
            <a:r>
              <a:rPr lang="zh-CN" altLang="en-US" sz="2000" dirty="0" smtClean="0">
                <a:solidFill>
                  <a:srgbClr val="FF0000"/>
                </a:solidFill>
              </a:rPr>
              <a:t>“专业”</a:t>
            </a:r>
            <a:endParaRPr lang="zh-CN" altLang="en-US" sz="2000" dirty="0">
              <a:solidFill>
                <a:srgbClr val="FF0000"/>
              </a:solidFill>
            </a:endParaRPr>
          </a:p>
        </p:txBody>
      </p:sp>
    </p:spTree>
    <p:extLst>
      <p:ext uri="{BB962C8B-B14F-4D97-AF65-F5344CB8AC3E}">
        <p14:creationId xmlns:p14="http://schemas.microsoft.com/office/powerpoint/2010/main" val="2563666312"/>
      </p:ext>
    </p:extLst>
  </p:cSld>
  <p:clrMapOvr>
    <a:masterClrMapping/>
  </p:clrMapOvr>
  <mc:AlternateContent xmlns:mc="http://schemas.openxmlformats.org/markup-compatibility/2006" xmlns:p14="http://schemas.microsoft.com/office/powerpoint/2010/main">
    <mc:Choice Requires="p14">
      <p:transition spd="slow" p14:dur="2000" advTm="38772"/>
    </mc:Choice>
    <mc:Fallback xmlns="">
      <p:transition spd="slow" advTm="38772"/>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标题 7169"/>
          <p:cNvSpPr>
            <a:spLocks noGrp="1" noChangeArrowheads="1"/>
          </p:cNvSpPr>
          <p:nvPr/>
        </p:nvSpPr>
        <p:spPr bwMode="auto">
          <a:xfrm>
            <a:off x="2276477" y="274640"/>
            <a:ext cx="5343445"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54000" anchorCtr="1"/>
          <a:lstStyle>
            <a:lvl1pPr>
              <a:lnSpc>
                <a:spcPct val="110000"/>
              </a:lnSpc>
              <a:spcBef>
                <a:spcPct val="20000"/>
              </a:spcBef>
              <a:buSzPct val="120000"/>
              <a:buBlip>
                <a:blip r:embed="rId2"/>
              </a:buBlip>
              <a:defRPr sz="2800">
                <a:solidFill>
                  <a:srgbClr val="133984"/>
                </a:solidFill>
                <a:latin typeface="Arial" charset="0"/>
                <a:ea typeface="黑体" charset="0"/>
              </a:defRPr>
            </a:lvl1pPr>
            <a:lvl2pPr marL="742950" indent="-285750">
              <a:lnSpc>
                <a:spcPct val="110000"/>
              </a:lnSpc>
              <a:spcBef>
                <a:spcPct val="20000"/>
              </a:spcBef>
              <a:buClr>
                <a:srgbClr val="000066"/>
              </a:buClr>
              <a:buChar char="•"/>
              <a:defRPr sz="2400">
                <a:solidFill>
                  <a:srgbClr val="133984"/>
                </a:solidFill>
                <a:latin typeface="Arial" charset="0"/>
                <a:ea typeface="黑体" charset="0"/>
              </a:defRPr>
            </a:lvl2pPr>
            <a:lvl3pPr marL="1143000" indent="-228600">
              <a:spcBef>
                <a:spcPct val="20000"/>
              </a:spcBef>
              <a:buChar char="•"/>
              <a:defRPr sz="2400">
                <a:solidFill>
                  <a:schemeClr val="tx1"/>
                </a:solidFill>
                <a:latin typeface="Arial" charset="0"/>
                <a:ea typeface="黑体" charset="0"/>
              </a:defRPr>
            </a:lvl3pPr>
            <a:lvl4pPr marL="1600200" indent="-228600">
              <a:spcBef>
                <a:spcPct val="20000"/>
              </a:spcBef>
              <a:buChar char="–"/>
              <a:defRPr sz="2000">
                <a:solidFill>
                  <a:schemeClr val="tx1"/>
                </a:solidFill>
                <a:latin typeface="Arial" charset="0"/>
                <a:ea typeface="黑体" charset="0"/>
              </a:defRPr>
            </a:lvl4pPr>
            <a:lvl5pPr marL="2057400" indent="-228600">
              <a:spcBef>
                <a:spcPct val="20000"/>
              </a:spcBef>
              <a:buChar char="»"/>
              <a:defRPr sz="2000">
                <a:solidFill>
                  <a:schemeClr val="tx1"/>
                </a:solidFill>
                <a:latin typeface="Arial" charset="0"/>
                <a:ea typeface="黑体" charset="0"/>
              </a:defRPr>
            </a:lvl5pPr>
            <a:lvl6pPr marL="2514600" indent="-228600" eaLnBrk="0" fontAlgn="base" hangingPunct="0">
              <a:spcBef>
                <a:spcPct val="20000"/>
              </a:spcBef>
              <a:spcAft>
                <a:spcPct val="0"/>
              </a:spcAft>
              <a:buChar char="»"/>
              <a:defRPr sz="2000">
                <a:solidFill>
                  <a:schemeClr val="tx1"/>
                </a:solidFill>
                <a:latin typeface="Arial" charset="0"/>
                <a:ea typeface="黑体" charset="0"/>
              </a:defRPr>
            </a:lvl6pPr>
            <a:lvl7pPr marL="2971800" indent="-228600" eaLnBrk="0" fontAlgn="base" hangingPunct="0">
              <a:spcBef>
                <a:spcPct val="20000"/>
              </a:spcBef>
              <a:spcAft>
                <a:spcPct val="0"/>
              </a:spcAft>
              <a:buChar char="»"/>
              <a:defRPr sz="2000">
                <a:solidFill>
                  <a:schemeClr val="tx1"/>
                </a:solidFill>
                <a:latin typeface="Arial" charset="0"/>
                <a:ea typeface="黑体" charset="0"/>
              </a:defRPr>
            </a:lvl7pPr>
            <a:lvl8pPr marL="3429000" indent="-228600" eaLnBrk="0" fontAlgn="base" hangingPunct="0">
              <a:spcBef>
                <a:spcPct val="20000"/>
              </a:spcBef>
              <a:spcAft>
                <a:spcPct val="0"/>
              </a:spcAft>
              <a:buChar char="»"/>
              <a:defRPr sz="2000">
                <a:solidFill>
                  <a:schemeClr val="tx1"/>
                </a:solidFill>
                <a:latin typeface="Arial" charset="0"/>
                <a:ea typeface="黑体" charset="0"/>
              </a:defRPr>
            </a:lvl8pPr>
            <a:lvl9pPr marL="3886200" indent="-228600" eaLnBrk="0" fontAlgn="base" hangingPunct="0">
              <a:spcBef>
                <a:spcPct val="20000"/>
              </a:spcBef>
              <a:spcAft>
                <a:spcPct val="0"/>
              </a:spcAft>
              <a:buChar char="»"/>
              <a:defRPr sz="2000">
                <a:solidFill>
                  <a:schemeClr val="tx1"/>
                </a:solidFill>
                <a:latin typeface="Arial" charset="0"/>
                <a:ea typeface="黑体" charset="0"/>
              </a:defRPr>
            </a:lvl9pPr>
          </a:lstStyle>
          <a:p>
            <a:pPr eaLnBrk="1" hangingPunct="1">
              <a:lnSpc>
                <a:spcPct val="100000"/>
              </a:lnSpc>
              <a:spcBef>
                <a:spcPct val="0"/>
              </a:spcBef>
              <a:buSzTx/>
              <a:buFontTx/>
              <a:buNone/>
            </a:pPr>
            <a:r>
              <a:rPr lang="zh-CN" altLang="en-US" b="1" dirty="0">
                <a:solidFill>
                  <a:srgbClr val="006196"/>
                </a:solidFill>
                <a:latin typeface="微软雅黑" charset="0"/>
                <a:ea typeface="微软雅黑" charset="0"/>
                <a:sym typeface="黑体" charset="0"/>
              </a:rPr>
              <a:t>心电图类型识别</a:t>
            </a:r>
          </a:p>
        </p:txBody>
      </p:sp>
      <p:sp>
        <p:nvSpPr>
          <p:cNvPr id="4" name="圆角矩形 6147"/>
          <p:cNvSpPr>
            <a:spLocks noChangeArrowheads="1"/>
          </p:cNvSpPr>
          <p:nvPr/>
        </p:nvSpPr>
        <p:spPr bwMode="auto">
          <a:xfrm>
            <a:off x="352589" y="905946"/>
            <a:ext cx="8323867" cy="4803775"/>
          </a:xfrm>
          <a:prstGeom prst="roundRect">
            <a:avLst>
              <a:gd name="adj" fmla="val 11505"/>
            </a:avLst>
          </a:prstGeom>
          <a:noFill/>
          <a:ln>
            <a:noFill/>
          </a:ln>
          <a:extLst/>
        </p:spPr>
        <p:style>
          <a:lnRef idx="2">
            <a:schemeClr val="dk1"/>
          </a:lnRef>
          <a:fillRef idx="1">
            <a:schemeClr val="lt1"/>
          </a:fillRef>
          <a:effectRef idx="0">
            <a:schemeClr val="dk1"/>
          </a:effectRef>
          <a:fontRef idx="minor">
            <a:schemeClr val="dk1"/>
          </a:fontRef>
        </p:style>
        <p:txBody>
          <a:bodyPr/>
          <a:lstStyle>
            <a:lvl1pPr>
              <a:lnSpc>
                <a:spcPct val="110000"/>
              </a:lnSpc>
              <a:spcBef>
                <a:spcPct val="20000"/>
              </a:spcBef>
              <a:buSzPct val="120000"/>
              <a:buBlip>
                <a:blip r:embed="rId2"/>
              </a:buBlip>
              <a:defRPr sz="2800">
                <a:solidFill>
                  <a:srgbClr val="133984"/>
                </a:solidFill>
                <a:latin typeface="Arial" charset="0"/>
                <a:ea typeface="黑体" charset="0"/>
              </a:defRPr>
            </a:lvl1pPr>
            <a:lvl2pPr marL="742950" indent="-285750">
              <a:lnSpc>
                <a:spcPct val="110000"/>
              </a:lnSpc>
              <a:spcBef>
                <a:spcPct val="20000"/>
              </a:spcBef>
              <a:buClr>
                <a:srgbClr val="000066"/>
              </a:buClr>
              <a:buChar char="•"/>
              <a:defRPr sz="2400">
                <a:solidFill>
                  <a:srgbClr val="133984"/>
                </a:solidFill>
                <a:latin typeface="Arial" charset="0"/>
                <a:ea typeface="黑体" charset="0"/>
              </a:defRPr>
            </a:lvl2pPr>
            <a:lvl3pPr marL="1143000" indent="-228600">
              <a:spcBef>
                <a:spcPct val="20000"/>
              </a:spcBef>
              <a:buChar char="•"/>
              <a:defRPr sz="2400">
                <a:solidFill>
                  <a:schemeClr val="tx1"/>
                </a:solidFill>
                <a:latin typeface="Arial" charset="0"/>
                <a:ea typeface="黑体" charset="0"/>
              </a:defRPr>
            </a:lvl3pPr>
            <a:lvl4pPr marL="1600200" indent="-228600">
              <a:spcBef>
                <a:spcPct val="20000"/>
              </a:spcBef>
              <a:buChar char="–"/>
              <a:defRPr sz="2000">
                <a:solidFill>
                  <a:schemeClr val="tx1"/>
                </a:solidFill>
                <a:latin typeface="Arial" charset="0"/>
                <a:ea typeface="黑体" charset="0"/>
              </a:defRPr>
            </a:lvl4pPr>
            <a:lvl5pPr marL="2057400" indent="-228600">
              <a:spcBef>
                <a:spcPct val="20000"/>
              </a:spcBef>
              <a:buChar char="»"/>
              <a:defRPr sz="2000">
                <a:solidFill>
                  <a:schemeClr val="tx1"/>
                </a:solidFill>
                <a:latin typeface="Arial" charset="0"/>
                <a:ea typeface="黑体" charset="0"/>
              </a:defRPr>
            </a:lvl5pPr>
            <a:lvl6pPr marL="2514600" indent="-228600" eaLnBrk="0" fontAlgn="base" hangingPunct="0">
              <a:spcBef>
                <a:spcPct val="20000"/>
              </a:spcBef>
              <a:spcAft>
                <a:spcPct val="0"/>
              </a:spcAft>
              <a:buChar char="»"/>
              <a:defRPr sz="2000">
                <a:solidFill>
                  <a:schemeClr val="tx1"/>
                </a:solidFill>
                <a:latin typeface="Arial" charset="0"/>
                <a:ea typeface="黑体" charset="0"/>
              </a:defRPr>
            </a:lvl6pPr>
            <a:lvl7pPr marL="2971800" indent="-228600" eaLnBrk="0" fontAlgn="base" hangingPunct="0">
              <a:spcBef>
                <a:spcPct val="20000"/>
              </a:spcBef>
              <a:spcAft>
                <a:spcPct val="0"/>
              </a:spcAft>
              <a:buChar char="»"/>
              <a:defRPr sz="2000">
                <a:solidFill>
                  <a:schemeClr val="tx1"/>
                </a:solidFill>
                <a:latin typeface="Arial" charset="0"/>
                <a:ea typeface="黑体" charset="0"/>
              </a:defRPr>
            </a:lvl7pPr>
            <a:lvl8pPr marL="3429000" indent="-228600" eaLnBrk="0" fontAlgn="base" hangingPunct="0">
              <a:spcBef>
                <a:spcPct val="20000"/>
              </a:spcBef>
              <a:spcAft>
                <a:spcPct val="0"/>
              </a:spcAft>
              <a:buChar char="»"/>
              <a:defRPr sz="2000">
                <a:solidFill>
                  <a:schemeClr val="tx1"/>
                </a:solidFill>
                <a:latin typeface="Arial" charset="0"/>
                <a:ea typeface="黑体" charset="0"/>
              </a:defRPr>
            </a:lvl8pPr>
            <a:lvl9pPr marL="3886200" indent="-228600" eaLnBrk="0" fontAlgn="base" hangingPunct="0">
              <a:spcBef>
                <a:spcPct val="20000"/>
              </a:spcBef>
              <a:spcAft>
                <a:spcPct val="0"/>
              </a:spcAft>
              <a:buChar char="»"/>
              <a:defRPr sz="2000">
                <a:solidFill>
                  <a:schemeClr val="tx1"/>
                </a:solidFill>
                <a:latin typeface="Arial" charset="0"/>
                <a:ea typeface="黑体" charset="0"/>
              </a:defRPr>
            </a:lvl9pPr>
          </a:lstStyle>
          <a:p>
            <a:pPr marL="457200" indent="-457200" eaLnBrk="1" hangingPunct="1">
              <a:lnSpc>
                <a:spcPct val="150000"/>
              </a:lnSpc>
              <a:spcBef>
                <a:spcPct val="0"/>
              </a:spcBef>
              <a:buSzTx/>
              <a:buFont typeface="Wingdings" charset="2"/>
              <a:buChar char="Ø"/>
            </a:pPr>
            <a:r>
              <a:rPr lang="zh-CN" altLang="en-US" sz="2400" dirty="0" smtClean="0"/>
              <a:t>心拍切分的关键：起点和长度</a:t>
            </a:r>
            <a:endParaRPr lang="en-US" altLang="zh-CN" sz="2000" dirty="0" smtClean="0"/>
          </a:p>
          <a:p>
            <a:pPr marL="1200150" lvl="1" indent="-457200" eaLnBrk="1" hangingPunct="1">
              <a:lnSpc>
                <a:spcPct val="150000"/>
              </a:lnSpc>
              <a:spcBef>
                <a:spcPct val="0"/>
              </a:spcBef>
              <a:buFont typeface="Wingdings" charset="2"/>
              <a:buChar char="Ø"/>
            </a:pPr>
            <a:r>
              <a:rPr lang="zh-CN" altLang="en-US" sz="2000" dirty="0" smtClean="0"/>
              <a:t>自适应的单拍切分：</a:t>
            </a:r>
            <a:r>
              <a:rPr lang="en-US" altLang="zh-CN" sz="2000" dirty="0" smtClean="0"/>
              <a:t>RR</a:t>
            </a:r>
            <a:r>
              <a:rPr lang="zh-CN" altLang="en-US" sz="2000" dirty="0" smtClean="0"/>
              <a:t>间隔、偏移比例、截断</a:t>
            </a:r>
            <a:r>
              <a:rPr lang="en-US" altLang="zh-CN" sz="2000" dirty="0" smtClean="0"/>
              <a:t>&amp;</a:t>
            </a:r>
            <a:r>
              <a:rPr lang="zh-CN" altLang="en-US" sz="2000" dirty="0" smtClean="0"/>
              <a:t>补零</a:t>
            </a:r>
            <a:endParaRPr lang="en-US" altLang="zh-CN" sz="2000" dirty="0" smtClean="0"/>
          </a:p>
          <a:p>
            <a:pPr marL="1200150" lvl="1" indent="-457200" eaLnBrk="1" hangingPunct="1">
              <a:lnSpc>
                <a:spcPct val="150000"/>
              </a:lnSpc>
              <a:spcBef>
                <a:spcPct val="0"/>
              </a:spcBef>
              <a:buFont typeface="Wingdings" charset="2"/>
              <a:buChar char="Ø"/>
            </a:pPr>
            <a:r>
              <a:rPr lang="zh-CN" altLang="en-US" sz="2000" dirty="0" smtClean="0"/>
              <a:t>重叠的子拍切分：子拍长度比例、重叠尺度</a:t>
            </a:r>
            <a:r>
              <a:rPr lang="zh-CN" altLang="en-US" sz="2000" dirty="0" smtClean="0"/>
              <a:t>、</a:t>
            </a:r>
            <a:r>
              <a:rPr lang="zh-CN" altLang="en-US" sz="2000" dirty="0" smtClean="0"/>
              <a:t>截断</a:t>
            </a:r>
            <a:r>
              <a:rPr lang="en-US" altLang="zh-CN" sz="2000" dirty="0" smtClean="0"/>
              <a:t>&amp;</a:t>
            </a:r>
            <a:r>
              <a:rPr lang="zh-CN" altLang="en-US" sz="2000" dirty="0" smtClean="0"/>
              <a:t>补零</a:t>
            </a:r>
            <a:endParaRPr lang="en-US" altLang="zh-CN" sz="2000" dirty="0" smtClean="0"/>
          </a:p>
          <a:p>
            <a:pPr marL="1200150" lvl="1" indent="-457200" eaLnBrk="1" hangingPunct="1">
              <a:lnSpc>
                <a:spcPct val="150000"/>
              </a:lnSpc>
              <a:spcBef>
                <a:spcPct val="0"/>
              </a:spcBef>
              <a:buFont typeface="Wingdings" charset="2"/>
              <a:buChar char="Ø"/>
            </a:pPr>
            <a:r>
              <a:rPr lang="zh-CN" altLang="en-US" sz="2000" dirty="0" smtClean="0"/>
              <a:t>多拍切分：多倍</a:t>
            </a:r>
            <a:r>
              <a:rPr lang="en-US" altLang="zh-CN" sz="2000" dirty="0" smtClean="0"/>
              <a:t>RR</a:t>
            </a:r>
            <a:r>
              <a:rPr lang="zh-CN" altLang="en-US" sz="2000" dirty="0" smtClean="0"/>
              <a:t>间隔、截断</a:t>
            </a:r>
            <a:r>
              <a:rPr lang="en-US" altLang="zh-CN" sz="2000" dirty="0" smtClean="0"/>
              <a:t>&amp;</a:t>
            </a:r>
            <a:r>
              <a:rPr lang="zh-CN" altLang="en-US" sz="2000" dirty="0" smtClean="0"/>
              <a:t>补零</a:t>
            </a:r>
            <a:r>
              <a:rPr lang="en-US" altLang="zh-CN" sz="1600" dirty="0"/>
              <a:t/>
            </a:r>
            <a:br>
              <a:rPr lang="en-US" altLang="zh-CN" sz="1600" dirty="0"/>
            </a:br>
            <a:r>
              <a:rPr lang="en-US" altLang="zh-CN" sz="2400" dirty="0"/>
              <a:t/>
            </a:r>
            <a:br>
              <a:rPr lang="en-US" altLang="zh-CN" sz="2400" dirty="0"/>
            </a:br>
            <a:endParaRPr lang="zh-CN" altLang="en-US" sz="2400" dirty="0">
              <a:solidFill>
                <a:schemeClr val="tx1"/>
              </a:solidFill>
              <a:ea typeface="宋体" charset="0"/>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584" y="3053625"/>
            <a:ext cx="7200800" cy="3600401"/>
          </a:xfrm>
          <a:prstGeom prst="rect">
            <a:avLst/>
          </a:prstGeom>
        </p:spPr>
      </p:pic>
      <p:cxnSp>
        <p:nvCxnSpPr>
          <p:cNvPr id="6" name="直接箭头连接符 5"/>
          <p:cNvCxnSpPr/>
          <p:nvPr/>
        </p:nvCxnSpPr>
        <p:spPr>
          <a:xfrm flipH="1">
            <a:off x="6323778" y="2805956"/>
            <a:ext cx="624486" cy="0"/>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7" name="文本框 6"/>
          <p:cNvSpPr txBox="1"/>
          <p:nvPr/>
        </p:nvSpPr>
        <p:spPr>
          <a:xfrm>
            <a:off x="7021842" y="2605943"/>
            <a:ext cx="2154106" cy="400110"/>
          </a:xfrm>
          <a:prstGeom prst="rect">
            <a:avLst/>
          </a:prstGeom>
          <a:noFill/>
        </p:spPr>
        <p:txBody>
          <a:bodyPr wrap="square" rtlCol="0">
            <a:spAutoFit/>
          </a:bodyPr>
          <a:lstStyle/>
          <a:p>
            <a:r>
              <a:rPr lang="zh-CN" altLang="en-US" sz="2000" dirty="0" smtClean="0">
                <a:solidFill>
                  <a:srgbClr val="FF0000"/>
                </a:solidFill>
              </a:rPr>
              <a:t>来源：医学经验</a:t>
            </a:r>
            <a:endParaRPr lang="zh-CN" altLang="en-US" sz="2000" dirty="0">
              <a:solidFill>
                <a:srgbClr val="FF0000"/>
              </a:solidFill>
            </a:endParaRPr>
          </a:p>
        </p:txBody>
      </p:sp>
    </p:spTree>
    <p:extLst>
      <p:ext uri="{BB962C8B-B14F-4D97-AF65-F5344CB8AC3E}">
        <p14:creationId xmlns:p14="http://schemas.microsoft.com/office/powerpoint/2010/main" val="2201229289"/>
      </p:ext>
    </p:extLst>
  </p:cSld>
  <p:clrMapOvr>
    <a:masterClrMapping/>
  </p:clrMapOvr>
  <mc:AlternateContent xmlns:mc="http://schemas.openxmlformats.org/markup-compatibility/2006" xmlns:p14="http://schemas.microsoft.com/office/powerpoint/2010/main">
    <mc:Choice Requires="p14">
      <p:transition spd="slow" p14:dur="2000" advTm="38772"/>
    </mc:Choice>
    <mc:Fallback xmlns="">
      <p:transition spd="slow" advTm="38772"/>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标题 7169"/>
          <p:cNvSpPr>
            <a:spLocks noGrp="1" noChangeArrowheads="1"/>
          </p:cNvSpPr>
          <p:nvPr/>
        </p:nvSpPr>
        <p:spPr bwMode="auto">
          <a:xfrm>
            <a:off x="2276477" y="274640"/>
            <a:ext cx="5343445"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54000" anchorCtr="1"/>
          <a:lstStyle>
            <a:lvl1pPr>
              <a:lnSpc>
                <a:spcPct val="110000"/>
              </a:lnSpc>
              <a:spcBef>
                <a:spcPct val="20000"/>
              </a:spcBef>
              <a:buSzPct val="120000"/>
              <a:buBlip>
                <a:blip r:embed="rId2"/>
              </a:buBlip>
              <a:defRPr sz="2800">
                <a:solidFill>
                  <a:srgbClr val="133984"/>
                </a:solidFill>
                <a:latin typeface="Arial" charset="0"/>
                <a:ea typeface="黑体" charset="0"/>
              </a:defRPr>
            </a:lvl1pPr>
            <a:lvl2pPr marL="742950" indent="-285750">
              <a:lnSpc>
                <a:spcPct val="110000"/>
              </a:lnSpc>
              <a:spcBef>
                <a:spcPct val="20000"/>
              </a:spcBef>
              <a:buClr>
                <a:srgbClr val="000066"/>
              </a:buClr>
              <a:buChar char="•"/>
              <a:defRPr sz="2400">
                <a:solidFill>
                  <a:srgbClr val="133984"/>
                </a:solidFill>
                <a:latin typeface="Arial" charset="0"/>
                <a:ea typeface="黑体" charset="0"/>
              </a:defRPr>
            </a:lvl2pPr>
            <a:lvl3pPr marL="1143000" indent="-228600">
              <a:spcBef>
                <a:spcPct val="20000"/>
              </a:spcBef>
              <a:buChar char="•"/>
              <a:defRPr sz="2400">
                <a:solidFill>
                  <a:schemeClr val="tx1"/>
                </a:solidFill>
                <a:latin typeface="Arial" charset="0"/>
                <a:ea typeface="黑体" charset="0"/>
              </a:defRPr>
            </a:lvl3pPr>
            <a:lvl4pPr marL="1600200" indent="-228600">
              <a:spcBef>
                <a:spcPct val="20000"/>
              </a:spcBef>
              <a:buChar char="–"/>
              <a:defRPr sz="2000">
                <a:solidFill>
                  <a:schemeClr val="tx1"/>
                </a:solidFill>
                <a:latin typeface="Arial" charset="0"/>
                <a:ea typeface="黑体" charset="0"/>
              </a:defRPr>
            </a:lvl4pPr>
            <a:lvl5pPr marL="2057400" indent="-228600">
              <a:spcBef>
                <a:spcPct val="20000"/>
              </a:spcBef>
              <a:buChar char="»"/>
              <a:defRPr sz="2000">
                <a:solidFill>
                  <a:schemeClr val="tx1"/>
                </a:solidFill>
                <a:latin typeface="Arial" charset="0"/>
                <a:ea typeface="黑体" charset="0"/>
              </a:defRPr>
            </a:lvl5pPr>
            <a:lvl6pPr marL="2514600" indent="-228600" eaLnBrk="0" fontAlgn="base" hangingPunct="0">
              <a:spcBef>
                <a:spcPct val="20000"/>
              </a:spcBef>
              <a:spcAft>
                <a:spcPct val="0"/>
              </a:spcAft>
              <a:buChar char="»"/>
              <a:defRPr sz="2000">
                <a:solidFill>
                  <a:schemeClr val="tx1"/>
                </a:solidFill>
                <a:latin typeface="Arial" charset="0"/>
                <a:ea typeface="黑体" charset="0"/>
              </a:defRPr>
            </a:lvl6pPr>
            <a:lvl7pPr marL="2971800" indent="-228600" eaLnBrk="0" fontAlgn="base" hangingPunct="0">
              <a:spcBef>
                <a:spcPct val="20000"/>
              </a:spcBef>
              <a:spcAft>
                <a:spcPct val="0"/>
              </a:spcAft>
              <a:buChar char="»"/>
              <a:defRPr sz="2000">
                <a:solidFill>
                  <a:schemeClr val="tx1"/>
                </a:solidFill>
                <a:latin typeface="Arial" charset="0"/>
                <a:ea typeface="黑体" charset="0"/>
              </a:defRPr>
            </a:lvl7pPr>
            <a:lvl8pPr marL="3429000" indent="-228600" eaLnBrk="0" fontAlgn="base" hangingPunct="0">
              <a:spcBef>
                <a:spcPct val="20000"/>
              </a:spcBef>
              <a:spcAft>
                <a:spcPct val="0"/>
              </a:spcAft>
              <a:buChar char="»"/>
              <a:defRPr sz="2000">
                <a:solidFill>
                  <a:schemeClr val="tx1"/>
                </a:solidFill>
                <a:latin typeface="Arial" charset="0"/>
                <a:ea typeface="黑体" charset="0"/>
              </a:defRPr>
            </a:lvl8pPr>
            <a:lvl9pPr marL="3886200" indent="-228600" eaLnBrk="0" fontAlgn="base" hangingPunct="0">
              <a:spcBef>
                <a:spcPct val="20000"/>
              </a:spcBef>
              <a:spcAft>
                <a:spcPct val="0"/>
              </a:spcAft>
              <a:buChar char="»"/>
              <a:defRPr sz="2000">
                <a:solidFill>
                  <a:schemeClr val="tx1"/>
                </a:solidFill>
                <a:latin typeface="Arial" charset="0"/>
                <a:ea typeface="黑体" charset="0"/>
              </a:defRPr>
            </a:lvl9pPr>
          </a:lstStyle>
          <a:p>
            <a:pPr eaLnBrk="1" hangingPunct="1">
              <a:lnSpc>
                <a:spcPct val="100000"/>
              </a:lnSpc>
              <a:spcBef>
                <a:spcPct val="0"/>
              </a:spcBef>
              <a:buSzTx/>
              <a:buFontTx/>
              <a:buNone/>
            </a:pPr>
            <a:r>
              <a:rPr lang="zh-CN" altLang="en-US" b="1" dirty="0">
                <a:solidFill>
                  <a:srgbClr val="006196"/>
                </a:solidFill>
                <a:latin typeface="微软雅黑" charset="0"/>
                <a:ea typeface="微软雅黑" charset="0"/>
                <a:sym typeface="黑体" charset="0"/>
              </a:rPr>
              <a:t>心电图类型识别</a:t>
            </a:r>
          </a:p>
        </p:txBody>
      </p:sp>
      <p:sp>
        <p:nvSpPr>
          <p:cNvPr id="4" name="圆角矩形 6147"/>
          <p:cNvSpPr>
            <a:spLocks noChangeArrowheads="1"/>
          </p:cNvSpPr>
          <p:nvPr/>
        </p:nvSpPr>
        <p:spPr bwMode="auto">
          <a:xfrm>
            <a:off x="352589" y="905946"/>
            <a:ext cx="8791411" cy="4803775"/>
          </a:xfrm>
          <a:prstGeom prst="roundRect">
            <a:avLst>
              <a:gd name="adj" fmla="val 11505"/>
            </a:avLst>
          </a:prstGeom>
          <a:noFill/>
          <a:ln>
            <a:noFill/>
          </a:ln>
          <a:extLst/>
        </p:spPr>
        <p:style>
          <a:lnRef idx="2">
            <a:schemeClr val="dk1"/>
          </a:lnRef>
          <a:fillRef idx="1">
            <a:schemeClr val="lt1"/>
          </a:fillRef>
          <a:effectRef idx="0">
            <a:schemeClr val="dk1"/>
          </a:effectRef>
          <a:fontRef idx="minor">
            <a:schemeClr val="dk1"/>
          </a:fontRef>
        </p:style>
        <p:txBody>
          <a:bodyPr/>
          <a:lstStyle>
            <a:lvl1pPr>
              <a:lnSpc>
                <a:spcPct val="110000"/>
              </a:lnSpc>
              <a:spcBef>
                <a:spcPct val="20000"/>
              </a:spcBef>
              <a:buSzPct val="120000"/>
              <a:buBlip>
                <a:blip r:embed="rId2"/>
              </a:buBlip>
              <a:defRPr sz="2800">
                <a:solidFill>
                  <a:srgbClr val="133984"/>
                </a:solidFill>
                <a:latin typeface="Arial" charset="0"/>
                <a:ea typeface="黑体" charset="0"/>
              </a:defRPr>
            </a:lvl1pPr>
            <a:lvl2pPr marL="742950" indent="-285750">
              <a:lnSpc>
                <a:spcPct val="110000"/>
              </a:lnSpc>
              <a:spcBef>
                <a:spcPct val="20000"/>
              </a:spcBef>
              <a:buClr>
                <a:srgbClr val="000066"/>
              </a:buClr>
              <a:buChar char="•"/>
              <a:defRPr sz="2400">
                <a:solidFill>
                  <a:srgbClr val="133984"/>
                </a:solidFill>
                <a:latin typeface="Arial" charset="0"/>
                <a:ea typeface="黑体" charset="0"/>
              </a:defRPr>
            </a:lvl2pPr>
            <a:lvl3pPr marL="1143000" indent="-228600">
              <a:spcBef>
                <a:spcPct val="20000"/>
              </a:spcBef>
              <a:buChar char="•"/>
              <a:defRPr sz="2400">
                <a:solidFill>
                  <a:schemeClr val="tx1"/>
                </a:solidFill>
                <a:latin typeface="Arial" charset="0"/>
                <a:ea typeface="黑体" charset="0"/>
              </a:defRPr>
            </a:lvl3pPr>
            <a:lvl4pPr marL="1600200" indent="-228600">
              <a:spcBef>
                <a:spcPct val="20000"/>
              </a:spcBef>
              <a:buChar char="–"/>
              <a:defRPr sz="2000">
                <a:solidFill>
                  <a:schemeClr val="tx1"/>
                </a:solidFill>
                <a:latin typeface="Arial" charset="0"/>
                <a:ea typeface="黑体" charset="0"/>
              </a:defRPr>
            </a:lvl4pPr>
            <a:lvl5pPr marL="2057400" indent="-228600">
              <a:spcBef>
                <a:spcPct val="20000"/>
              </a:spcBef>
              <a:buChar char="»"/>
              <a:defRPr sz="2000">
                <a:solidFill>
                  <a:schemeClr val="tx1"/>
                </a:solidFill>
                <a:latin typeface="Arial" charset="0"/>
                <a:ea typeface="黑体" charset="0"/>
              </a:defRPr>
            </a:lvl5pPr>
            <a:lvl6pPr marL="2514600" indent="-228600" eaLnBrk="0" fontAlgn="base" hangingPunct="0">
              <a:spcBef>
                <a:spcPct val="20000"/>
              </a:spcBef>
              <a:spcAft>
                <a:spcPct val="0"/>
              </a:spcAft>
              <a:buChar char="»"/>
              <a:defRPr sz="2000">
                <a:solidFill>
                  <a:schemeClr val="tx1"/>
                </a:solidFill>
                <a:latin typeface="Arial" charset="0"/>
                <a:ea typeface="黑体" charset="0"/>
              </a:defRPr>
            </a:lvl6pPr>
            <a:lvl7pPr marL="2971800" indent="-228600" eaLnBrk="0" fontAlgn="base" hangingPunct="0">
              <a:spcBef>
                <a:spcPct val="20000"/>
              </a:spcBef>
              <a:spcAft>
                <a:spcPct val="0"/>
              </a:spcAft>
              <a:buChar char="»"/>
              <a:defRPr sz="2000">
                <a:solidFill>
                  <a:schemeClr val="tx1"/>
                </a:solidFill>
                <a:latin typeface="Arial" charset="0"/>
                <a:ea typeface="黑体" charset="0"/>
              </a:defRPr>
            </a:lvl7pPr>
            <a:lvl8pPr marL="3429000" indent="-228600" eaLnBrk="0" fontAlgn="base" hangingPunct="0">
              <a:spcBef>
                <a:spcPct val="20000"/>
              </a:spcBef>
              <a:spcAft>
                <a:spcPct val="0"/>
              </a:spcAft>
              <a:buChar char="»"/>
              <a:defRPr sz="2000">
                <a:solidFill>
                  <a:schemeClr val="tx1"/>
                </a:solidFill>
                <a:latin typeface="Arial" charset="0"/>
                <a:ea typeface="黑体" charset="0"/>
              </a:defRPr>
            </a:lvl8pPr>
            <a:lvl9pPr marL="3886200" indent="-228600" eaLnBrk="0" fontAlgn="base" hangingPunct="0">
              <a:spcBef>
                <a:spcPct val="20000"/>
              </a:spcBef>
              <a:spcAft>
                <a:spcPct val="0"/>
              </a:spcAft>
              <a:buChar char="»"/>
              <a:defRPr sz="2000">
                <a:solidFill>
                  <a:schemeClr val="tx1"/>
                </a:solidFill>
                <a:latin typeface="Arial" charset="0"/>
                <a:ea typeface="黑体" charset="0"/>
              </a:defRPr>
            </a:lvl9pPr>
          </a:lstStyle>
          <a:p>
            <a:pPr marL="457200" indent="-457200" eaLnBrk="1" hangingPunct="1">
              <a:lnSpc>
                <a:spcPct val="150000"/>
              </a:lnSpc>
              <a:spcBef>
                <a:spcPct val="0"/>
              </a:spcBef>
              <a:buSzTx/>
              <a:buFont typeface="Wingdings" charset="2"/>
              <a:buChar char="Ø"/>
            </a:pPr>
            <a:r>
              <a:rPr lang="zh-CN" altLang="en-US" sz="2400" dirty="0" smtClean="0"/>
              <a:t>多尺度特征提取（子拍、单拍、多拍）</a:t>
            </a:r>
            <a:endParaRPr lang="en-US" altLang="zh-CN" sz="2000" dirty="0" smtClean="0"/>
          </a:p>
          <a:p>
            <a:pPr marL="1200150" lvl="1" indent="-457200" eaLnBrk="1" hangingPunct="1">
              <a:lnSpc>
                <a:spcPct val="150000"/>
              </a:lnSpc>
              <a:spcBef>
                <a:spcPct val="0"/>
              </a:spcBef>
              <a:buFont typeface="Wingdings" charset="2"/>
              <a:buChar char="Ø"/>
            </a:pPr>
            <a:r>
              <a:rPr lang="zh-CN" altLang="en-US" sz="2000" dirty="0" smtClean="0"/>
              <a:t>手动多尺度特征：多种相邻</a:t>
            </a:r>
            <a:r>
              <a:rPr lang="en-US" altLang="zh-CN" sz="2000" dirty="0" smtClean="0"/>
              <a:t>RR</a:t>
            </a:r>
            <a:r>
              <a:rPr lang="zh-CN" altLang="en-US" sz="2000" dirty="0" smtClean="0"/>
              <a:t>间隔的比例、统计特征（方差、均值、绝对值均值，绝对值均方根等），这是医学知识的体现；</a:t>
            </a:r>
            <a:endParaRPr lang="en-US" altLang="zh-CN" sz="2000" dirty="0" smtClean="0"/>
          </a:p>
          <a:p>
            <a:pPr marL="1200150" lvl="1" indent="-457200" eaLnBrk="1" hangingPunct="1">
              <a:lnSpc>
                <a:spcPct val="150000"/>
              </a:lnSpc>
              <a:spcBef>
                <a:spcPct val="0"/>
              </a:spcBef>
              <a:buFont typeface="Wingdings" charset="2"/>
              <a:buChar char="Ø"/>
            </a:pPr>
            <a:r>
              <a:rPr lang="zh-CN" altLang="en-US" sz="2000" dirty="0" smtClean="0"/>
              <a:t>深度多尺度特征：利用神经网络提取抽象的子拍、单拍、多拍特征。</a:t>
            </a:r>
            <a:r>
              <a:rPr lang="en-US" altLang="zh-CN" sz="1600" dirty="0"/>
              <a:t/>
            </a:r>
            <a:br>
              <a:rPr lang="en-US" altLang="zh-CN" sz="1600" dirty="0"/>
            </a:br>
            <a:r>
              <a:rPr lang="en-US" altLang="zh-CN" sz="2400" dirty="0"/>
              <a:t/>
            </a:r>
            <a:br>
              <a:rPr lang="en-US" altLang="zh-CN" sz="2400" dirty="0"/>
            </a:br>
            <a:endParaRPr lang="zh-CN" altLang="en-US" sz="2400" dirty="0">
              <a:solidFill>
                <a:schemeClr val="tx1"/>
              </a:solidFill>
              <a:ea typeface="宋体" charset="0"/>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821" y="3573016"/>
            <a:ext cx="8052946" cy="2724320"/>
          </a:xfrm>
          <a:prstGeom prst="rect">
            <a:avLst/>
          </a:prstGeom>
        </p:spPr>
      </p:pic>
      <p:sp>
        <p:nvSpPr>
          <p:cNvPr id="6" name="矩形 5"/>
          <p:cNvSpPr/>
          <p:nvPr/>
        </p:nvSpPr>
        <p:spPr>
          <a:xfrm>
            <a:off x="721820" y="3573016"/>
            <a:ext cx="3922187" cy="2193336"/>
          </a:xfrm>
          <a:prstGeom prst="rect">
            <a:avLst/>
          </a:prstGeom>
          <a:noFill/>
          <a:ln w="38100">
            <a:solidFill>
              <a:srgbClr val="FF0000"/>
            </a:solidFill>
            <a:prstDash val="sysDot"/>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406003142"/>
      </p:ext>
    </p:extLst>
  </p:cSld>
  <p:clrMapOvr>
    <a:masterClrMapping/>
  </p:clrMapOvr>
  <mc:AlternateContent xmlns:mc="http://schemas.openxmlformats.org/markup-compatibility/2006" xmlns:p14="http://schemas.microsoft.com/office/powerpoint/2010/main">
    <mc:Choice Requires="p14">
      <p:transition spd="slow" p14:dur="2000" advTm="38772"/>
    </mc:Choice>
    <mc:Fallback xmlns="">
      <p:transition spd="slow" advTm="38772"/>
    </mc:Fallback>
  </mc:AlternateContent>
  <p:timing>
    <p:tnLst>
      <p:par>
        <p:cTn id="1" dur="indefinite" restart="never" nodeType="tmRoot"/>
      </p:par>
    </p:tnLst>
  </p:timing>
</p:sld>
</file>

<file path=ppt/theme/theme1.xml><?xml version="1.0" encoding="utf-8"?>
<a:theme xmlns:a="http://schemas.openxmlformats.org/drawingml/2006/main" name="1_自定义设计方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华文新魏"/>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raClrScheme>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ZW-ASID" id="{5FB3A026-1437-5549-840E-1B9C6380C2DB}" vid="{420D4621-07D8-3F44-8414-ECB71F7D531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ZW-ASID</Template>
  <TotalTime>2323</TotalTime>
  <Pages>0</Pages>
  <Words>1524</Words>
  <Characters>0</Characters>
  <Application>Microsoft Office PowerPoint</Application>
  <DocSecurity>0</DocSecurity>
  <PresentationFormat>全屏显示(4:3)</PresentationFormat>
  <Lines>0</Lines>
  <Paragraphs>314</Paragraphs>
  <Slides>33</Slides>
  <Notes>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33</vt:i4>
      </vt:variant>
    </vt:vector>
  </HeadingPairs>
  <TitlesOfParts>
    <vt:vector size="42" baseType="lpstr">
      <vt:lpstr>黑体</vt:lpstr>
      <vt:lpstr>华康俪金黑W8</vt:lpstr>
      <vt:lpstr>华文新魏</vt:lpstr>
      <vt:lpstr>宋体</vt:lpstr>
      <vt:lpstr>微软雅黑</vt:lpstr>
      <vt:lpstr>Arial</vt:lpstr>
      <vt:lpstr>Times New Roman</vt:lpstr>
      <vt:lpstr>Wingdings</vt:lpstr>
      <vt:lpstr>1_自定义设计方案</vt:lpstr>
      <vt:lpstr>基于深度学习的心电图类型识别和个体识别</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谢谢&amp;问答</vt:lpstr>
      <vt:lpstr>PowerPoint 演示文稿</vt:lpstr>
      <vt:lpstr>PowerPoint 演示文稿</vt:lpstr>
      <vt:lpstr>PowerPoint 演示文稿</vt:lpstr>
      <vt:lpstr>PowerPoint 演示文稿</vt:lpstr>
      <vt:lpstr>PowerPoint 演示文稿</vt:lpstr>
    </vt:vector>
  </TitlesOfParts>
  <Manager/>
  <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Further Research on Two-phase Decoding for GC-LDPC Codes</dc:title>
  <dc:subject/>
  <dc:creator>zw</dc:creator>
  <cp:keywords/>
  <dc:description/>
  <cp:lastModifiedBy>xyang225</cp:lastModifiedBy>
  <cp:revision>122</cp:revision>
  <dcterms:created xsi:type="dcterms:W3CDTF">2018-11-05T01:54:37Z</dcterms:created>
  <dcterms:modified xsi:type="dcterms:W3CDTF">2019-05-15T08:58:39Z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2052-10.1.0.6489</vt:lpwstr>
  </property>
</Properties>
</file>