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kumarbhavya@outlook.com" userId="be0124042d5de6f6" providerId="LiveId" clId="{1A74393D-1F0D-4535-A3D3-75B2B0733077}"/>
    <pc:docChg chg="modSld">
      <pc:chgData name="vkumarbhavya@outlook.com" userId="be0124042d5de6f6" providerId="LiveId" clId="{1A74393D-1F0D-4535-A3D3-75B2B0733077}" dt="2021-09-28T02:56:41.398" v="114" actId="20577"/>
      <pc:docMkLst>
        <pc:docMk/>
      </pc:docMkLst>
      <pc:sldChg chg="modSp mod">
        <pc:chgData name="vkumarbhavya@outlook.com" userId="be0124042d5de6f6" providerId="LiveId" clId="{1A74393D-1F0D-4535-A3D3-75B2B0733077}" dt="2021-09-28T02:56:41.398" v="114" actId="20577"/>
        <pc:sldMkLst>
          <pc:docMk/>
          <pc:sldMk cId="0" sldId="257"/>
        </pc:sldMkLst>
        <pc:spChg chg="mod">
          <ac:chgData name="vkumarbhavya@outlook.com" userId="be0124042d5de6f6" providerId="LiveId" clId="{1A74393D-1F0D-4535-A3D3-75B2B0733077}" dt="2021-09-28T02:56:41.398" v="114" actId="20577"/>
          <ac:spMkLst>
            <pc:docMk/>
            <pc:sldMk cId="0" sldId="257"/>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DF092-C3B9-4653-AAF4-D609CE4F83B2}" type="datetimeFigureOut">
              <a:rPr lang="en-IN" smtClean="0"/>
              <a:t>28-09-2021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Blood Bank Management System</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C119F9-6346-4851-818F-69D06EAACC82}"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42534B-FE72-4B97-B60D-4DE5462B0726}" type="datetimeFigureOut">
              <a:rPr lang="en-IN" smtClean="0"/>
              <a:t>28-09-2021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Blood Bank Management System</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82753F-4241-4B3A-A465-BE90AD61CFF3}" type="slidenum">
              <a:rPr lang="en-IN" smtClean="0"/>
              <a:t>‹#›</a:t>
            </a:fld>
            <a:endParaRPr lang="en-IN"/>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Footer Placeholder 3"/>
          <p:cNvSpPr>
            <a:spLocks noGrp="1"/>
          </p:cNvSpPr>
          <p:nvPr>
            <p:ph type="ftr" sz="quarter" idx="10"/>
          </p:nvPr>
        </p:nvSpPr>
        <p:spPr/>
        <p:txBody>
          <a:bodyPr/>
          <a:lstStyle/>
          <a:p>
            <a:r>
              <a:rPr lang="en-IN"/>
              <a:t>Blood Bank Management System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1"/>
          </p:nvPr>
        </p:nvSpPr>
        <p:spPr/>
        <p:txBody>
          <a:bodyPr/>
          <a:lstStyle/>
          <a:p>
            <a:r>
              <a:rPr lang="en-IN"/>
              <a:t>Blood Bank Management System</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A46DE6A-A984-4F98-B823-12A99977C4A8}" type="datetime1">
              <a:rPr lang="en-IN" smtClean="0"/>
              <a:t>28-09-2021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IN"/>
              <a:t>Blood Bank Management System</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DD8B132-4A85-4BD9-811E-30A6E92CC12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4FB4AA-920E-4505-9A9E-1BD9413A267D}" type="datetime1">
              <a:rPr lang="en-IN" smtClean="0"/>
              <a:t>28-09-2021</a:t>
            </a:fld>
            <a:endParaRPr lang="en-IN"/>
          </a:p>
        </p:txBody>
      </p:sp>
      <p:sp>
        <p:nvSpPr>
          <p:cNvPr id="5" name="Footer Placeholder 4"/>
          <p:cNvSpPr>
            <a:spLocks noGrp="1"/>
          </p:cNvSpPr>
          <p:nvPr>
            <p:ph type="ftr" sz="quarter" idx="11"/>
          </p:nvPr>
        </p:nvSpPr>
        <p:spPr/>
        <p:txBody>
          <a:bodyPr/>
          <a:lstStyle/>
          <a:p>
            <a:r>
              <a:rPr lang="en-IN"/>
              <a:t>Blood Bank Management System</a:t>
            </a:r>
          </a:p>
        </p:txBody>
      </p:sp>
      <p:sp>
        <p:nvSpPr>
          <p:cNvPr id="6" name="Slide Number Placeholder 5"/>
          <p:cNvSpPr>
            <a:spLocks noGrp="1"/>
          </p:cNvSpPr>
          <p:nvPr>
            <p:ph type="sldNum" sz="quarter" idx="12"/>
          </p:nvPr>
        </p:nvSpPr>
        <p:spPr/>
        <p:txBody>
          <a:bodyPr/>
          <a:lstStyle/>
          <a:p>
            <a:fld id="{6DD8B132-4A85-4BD9-811E-30A6E92CC12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377F1EA-AD52-461D-B039-48A459511213}" type="datetime1">
              <a:rPr lang="en-IN" smtClean="0"/>
              <a:t>28-09-2021</a:t>
            </a:fld>
            <a:endParaRPr lang="en-IN"/>
          </a:p>
        </p:txBody>
      </p:sp>
      <p:sp>
        <p:nvSpPr>
          <p:cNvPr id="5" name="Footer Placeholder 4"/>
          <p:cNvSpPr>
            <a:spLocks noGrp="1"/>
          </p:cNvSpPr>
          <p:nvPr>
            <p:ph type="ftr" sz="quarter" idx="11"/>
          </p:nvPr>
        </p:nvSpPr>
        <p:spPr/>
        <p:txBody>
          <a:bodyPr/>
          <a:lstStyle/>
          <a:p>
            <a:r>
              <a:rPr lang="en-IN"/>
              <a:t>Blood Bank Management System</a:t>
            </a:r>
          </a:p>
        </p:txBody>
      </p:sp>
      <p:sp>
        <p:nvSpPr>
          <p:cNvPr id="6" name="Slide Number Placeholder 5"/>
          <p:cNvSpPr>
            <a:spLocks noGrp="1"/>
          </p:cNvSpPr>
          <p:nvPr>
            <p:ph type="sldNum" sz="quarter" idx="12"/>
          </p:nvPr>
        </p:nvSpPr>
        <p:spPr/>
        <p:txBody>
          <a:bodyPr/>
          <a:lstStyle/>
          <a:p>
            <a:fld id="{6DD8B132-4A85-4BD9-811E-30A6E92CC12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DBF71B-4D7E-44B2-BA22-7A4DBC61E4DF}" type="datetime1">
              <a:rPr lang="en-IN" smtClean="0"/>
              <a:t>28-09-2021</a:t>
            </a:fld>
            <a:endParaRPr lang="en-IN"/>
          </a:p>
        </p:txBody>
      </p:sp>
      <p:sp>
        <p:nvSpPr>
          <p:cNvPr id="5" name="Footer Placeholder 4"/>
          <p:cNvSpPr>
            <a:spLocks noGrp="1"/>
          </p:cNvSpPr>
          <p:nvPr>
            <p:ph type="ftr" sz="quarter" idx="11"/>
          </p:nvPr>
        </p:nvSpPr>
        <p:spPr/>
        <p:txBody>
          <a:bodyPr/>
          <a:lstStyle/>
          <a:p>
            <a:r>
              <a:rPr lang="en-IN"/>
              <a:t>Blood Bank Management System</a:t>
            </a:r>
          </a:p>
        </p:txBody>
      </p:sp>
      <p:sp>
        <p:nvSpPr>
          <p:cNvPr id="6" name="Slide Number Placeholder 5"/>
          <p:cNvSpPr>
            <a:spLocks noGrp="1"/>
          </p:cNvSpPr>
          <p:nvPr>
            <p:ph type="sldNum" sz="quarter" idx="12"/>
          </p:nvPr>
        </p:nvSpPr>
        <p:spPr/>
        <p:txBody>
          <a:bodyPr/>
          <a:lstStyle/>
          <a:p>
            <a:fld id="{6DD8B132-4A85-4BD9-811E-30A6E92CC125}"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6133B6-2749-484A-8488-AF90CAF835E8}" type="datetime1">
              <a:rPr lang="en-IN" smtClean="0"/>
              <a:t>28-09-2021</a:t>
            </a:fld>
            <a:endParaRPr lang="en-IN"/>
          </a:p>
        </p:txBody>
      </p:sp>
      <p:sp>
        <p:nvSpPr>
          <p:cNvPr id="5" name="Footer Placeholder 4"/>
          <p:cNvSpPr>
            <a:spLocks noGrp="1"/>
          </p:cNvSpPr>
          <p:nvPr>
            <p:ph type="ftr" sz="quarter" idx="11"/>
          </p:nvPr>
        </p:nvSpPr>
        <p:spPr/>
        <p:txBody>
          <a:bodyPr/>
          <a:lstStyle/>
          <a:p>
            <a:r>
              <a:rPr lang="en-IN"/>
              <a:t>Blood Bank Management System</a:t>
            </a:r>
          </a:p>
        </p:txBody>
      </p:sp>
      <p:sp>
        <p:nvSpPr>
          <p:cNvPr id="6" name="Slide Number Placeholder 5"/>
          <p:cNvSpPr>
            <a:spLocks noGrp="1"/>
          </p:cNvSpPr>
          <p:nvPr>
            <p:ph type="sldNum" sz="quarter" idx="12"/>
          </p:nvPr>
        </p:nvSpPr>
        <p:spPr/>
        <p:txBody>
          <a:bodyPr/>
          <a:lstStyle/>
          <a:p>
            <a:fld id="{6DD8B132-4A85-4BD9-811E-30A6E92CC125}"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47D8A59-459A-45BA-B914-77CDD5F01649}" type="datetime1">
              <a:rPr lang="en-IN" smtClean="0"/>
              <a:t>28-09-2021</a:t>
            </a:fld>
            <a:endParaRPr lang="en-IN"/>
          </a:p>
        </p:txBody>
      </p:sp>
      <p:sp>
        <p:nvSpPr>
          <p:cNvPr id="6" name="Footer Placeholder 5"/>
          <p:cNvSpPr>
            <a:spLocks noGrp="1"/>
          </p:cNvSpPr>
          <p:nvPr>
            <p:ph type="ftr" sz="quarter" idx="11"/>
          </p:nvPr>
        </p:nvSpPr>
        <p:spPr/>
        <p:txBody>
          <a:bodyPr/>
          <a:lstStyle/>
          <a:p>
            <a:r>
              <a:rPr lang="en-IN"/>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291083-E97A-4712-9DE4-6FE94D8D0A57}" type="datetime1">
              <a:rPr lang="en-IN" smtClean="0"/>
              <a:t>28-09-2021</a:t>
            </a:fld>
            <a:endParaRPr lang="en-IN"/>
          </a:p>
        </p:txBody>
      </p:sp>
      <p:sp>
        <p:nvSpPr>
          <p:cNvPr id="8" name="Footer Placeholder 7"/>
          <p:cNvSpPr>
            <a:spLocks noGrp="1"/>
          </p:cNvSpPr>
          <p:nvPr>
            <p:ph type="ftr" sz="quarter" idx="11"/>
          </p:nvPr>
        </p:nvSpPr>
        <p:spPr/>
        <p:txBody>
          <a:bodyPr/>
          <a:lstStyle/>
          <a:p>
            <a:r>
              <a:rPr lang="en-IN"/>
              <a:t>Blood Bank Management System</a:t>
            </a:r>
          </a:p>
        </p:txBody>
      </p:sp>
      <p:sp>
        <p:nvSpPr>
          <p:cNvPr id="9" name="Slide Number Placeholder 8"/>
          <p:cNvSpPr>
            <a:spLocks noGrp="1"/>
          </p:cNvSpPr>
          <p:nvPr>
            <p:ph type="sldNum" sz="quarter" idx="12"/>
          </p:nvPr>
        </p:nvSpPr>
        <p:spPr/>
        <p:txBody>
          <a:bodyPr/>
          <a:lstStyle/>
          <a:p>
            <a:fld id="{6DD8B132-4A85-4BD9-811E-30A6E92CC12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C9C2B2-71BE-46A2-96DD-C375517AA2D8}" type="datetime1">
              <a:rPr lang="en-IN" smtClean="0"/>
              <a:t>28-09-2021</a:t>
            </a:fld>
            <a:endParaRPr lang="en-IN"/>
          </a:p>
        </p:txBody>
      </p:sp>
      <p:sp>
        <p:nvSpPr>
          <p:cNvPr id="4" name="Footer Placeholder 3"/>
          <p:cNvSpPr>
            <a:spLocks noGrp="1"/>
          </p:cNvSpPr>
          <p:nvPr>
            <p:ph type="ftr" sz="quarter" idx="11"/>
          </p:nvPr>
        </p:nvSpPr>
        <p:spPr/>
        <p:txBody>
          <a:bodyPr/>
          <a:lstStyle/>
          <a:p>
            <a:r>
              <a:rPr lang="en-IN"/>
              <a:t>Blood Bank Management System</a:t>
            </a:r>
          </a:p>
        </p:txBody>
      </p:sp>
      <p:sp>
        <p:nvSpPr>
          <p:cNvPr id="5" name="Slide Number Placeholder 4"/>
          <p:cNvSpPr>
            <a:spLocks noGrp="1"/>
          </p:cNvSpPr>
          <p:nvPr>
            <p:ph type="sldNum" sz="quarter" idx="12"/>
          </p:nvPr>
        </p:nvSpPr>
        <p:spPr/>
        <p:txBody>
          <a:bodyPr/>
          <a:lstStyle/>
          <a:p>
            <a:fld id="{6DD8B132-4A85-4BD9-811E-30A6E92CC125}"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210AE-094D-482A-A15F-43647BA4C048}" type="datetime1">
              <a:rPr lang="en-IN" smtClean="0"/>
              <a:t>28-09-2021</a:t>
            </a:fld>
            <a:endParaRPr lang="en-IN"/>
          </a:p>
        </p:txBody>
      </p:sp>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794544E-92C3-477E-BEA3-C0CCD6DA987F}" type="datetime1">
              <a:rPr lang="en-IN" smtClean="0"/>
              <a:t>28-09-2021</a:t>
            </a:fld>
            <a:endParaRPr lang="en-IN"/>
          </a:p>
        </p:txBody>
      </p:sp>
      <p:sp>
        <p:nvSpPr>
          <p:cNvPr id="6" name="Footer Placeholder 5"/>
          <p:cNvSpPr>
            <a:spLocks noGrp="1"/>
          </p:cNvSpPr>
          <p:nvPr>
            <p:ph type="ftr" sz="quarter" idx="11"/>
          </p:nvPr>
        </p:nvSpPr>
        <p:spPr/>
        <p:txBody>
          <a:bodyPr/>
          <a:lstStyle/>
          <a:p>
            <a:r>
              <a:rPr lang="en-IN"/>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05A4FC-9393-49EA-A667-45D73443B5F2}" type="datetime1">
              <a:rPr lang="en-IN" smtClean="0"/>
              <a:t>28-09-2021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IN"/>
              <a:t>Blood Bank Management System</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DD8B132-4A85-4BD9-811E-30A6E92CC125}"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DE48E07-C4DE-4E10-935E-5758814D2DA1}" type="datetime1">
              <a:rPr lang="en-IN" smtClean="0"/>
              <a:t>28-09-2021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IN"/>
              <a:t>Blood Bank Management System</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DD8B132-4A85-4BD9-811E-30A6E92CC12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ignousupport.blogspot.com/p/blood-bank-management-system-project.html" TargetMode="External"/><Relationship Id="rId2" Type="http://schemas.openxmlformats.org/officeDocument/2006/relationships/hyperlink" Target="https://sites.google.com/site/ignoubcafinalyearprojects/project-report/blood-bank-management-system-project-report" TargetMode="External"/><Relationship Id="rId1" Type="http://schemas.openxmlformats.org/officeDocument/2006/relationships/slideLayout" Target="../slideLayouts/slideLayout2.xml"/><Relationship Id="rId5" Type="http://schemas.openxmlformats.org/officeDocument/2006/relationships/hyperlink" Target="https://www.w3schools.com/" TargetMode="External"/><Relationship Id="rId4" Type="http://schemas.openxmlformats.org/officeDocument/2006/relationships/hyperlink" Target="https://www.researchgate.net/publication/339032343_Blood_bank_and_Donor_Management_syste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620688"/>
            <a:ext cx="7772400" cy="1470025"/>
          </a:xfrm>
        </p:spPr>
        <p:txBody>
          <a:bodyPr>
            <a:normAutofit/>
          </a:bodyPr>
          <a:lstStyle/>
          <a:p>
            <a:pPr algn="ctr"/>
            <a:r>
              <a:rPr lang="en-IN" sz="3600" dirty="0">
                <a:solidFill>
                  <a:schemeClr val="tx1"/>
                </a:solidFill>
                <a:latin typeface="Times New Roman" pitchFamily="18" charset="0"/>
                <a:cs typeface="Times New Roman" pitchFamily="18" charset="0"/>
              </a:rPr>
              <a:t>Blood Bank Management System</a:t>
            </a:r>
          </a:p>
        </p:txBody>
      </p:sp>
      <p:sp>
        <p:nvSpPr>
          <p:cNvPr id="3" name="Subtitle 2"/>
          <p:cNvSpPr>
            <a:spLocks noGrp="1"/>
          </p:cNvSpPr>
          <p:nvPr>
            <p:ph type="subTitle" idx="1"/>
          </p:nvPr>
        </p:nvSpPr>
        <p:spPr>
          <a:xfrm>
            <a:off x="1115616" y="2348880"/>
            <a:ext cx="7772400" cy="2880320"/>
          </a:xfrm>
        </p:spPr>
        <p:txBody>
          <a:bodyPr>
            <a:normAutofit/>
          </a:bodyPr>
          <a:lstStyle/>
          <a:p>
            <a:pPr algn="ctr"/>
            <a:r>
              <a:rPr lang="en-IN" sz="2000" dirty="0">
                <a:solidFill>
                  <a:schemeClr val="tx1"/>
                </a:solidFill>
                <a:latin typeface="Times New Roman" pitchFamily="18" charset="0"/>
                <a:cs typeface="Times New Roman" pitchFamily="18" charset="0"/>
              </a:rPr>
              <a:t>                		</a:t>
            </a:r>
            <a:r>
              <a:rPr lang="en-IN" sz="2000" b="1" dirty="0">
                <a:solidFill>
                  <a:schemeClr val="tx1"/>
                </a:solidFill>
                <a:latin typeface="Times New Roman" pitchFamily="18" charset="0"/>
                <a:cs typeface="Times New Roman" pitchFamily="18" charset="0"/>
              </a:rPr>
              <a:t>Presented By:</a:t>
            </a:r>
          </a:p>
          <a:p>
            <a:pPr algn="ctr"/>
            <a:r>
              <a:rPr lang="en-IN" sz="2000" dirty="0">
                <a:solidFill>
                  <a:schemeClr val="tx1"/>
                </a:solidFill>
              </a:rPr>
              <a:t>					</a:t>
            </a:r>
            <a:r>
              <a:rPr lang="en-IN" sz="2000" dirty="0" err="1">
                <a:solidFill>
                  <a:schemeClr val="tx1"/>
                </a:solidFill>
              </a:rPr>
              <a:t>Bhavya</a:t>
            </a:r>
            <a:r>
              <a:rPr lang="en-IN" sz="2000" dirty="0">
                <a:solidFill>
                  <a:schemeClr val="tx1"/>
                </a:solidFill>
              </a:rPr>
              <a:t> V Kumar</a:t>
            </a:r>
          </a:p>
          <a:p>
            <a:pPr algn="ctr"/>
            <a:r>
              <a:rPr lang="en-IN" sz="2000" dirty="0">
                <a:solidFill>
                  <a:schemeClr val="tx1"/>
                </a:solidFill>
              </a:rPr>
              <a:t>					     J. </a:t>
            </a:r>
            <a:r>
              <a:rPr lang="en-IN" sz="2000" dirty="0" err="1">
                <a:solidFill>
                  <a:schemeClr val="tx1"/>
                </a:solidFill>
              </a:rPr>
              <a:t>Ashwini</a:t>
            </a:r>
            <a:r>
              <a:rPr lang="en-IN" sz="2000" dirty="0">
                <a:solidFill>
                  <a:schemeClr val="tx1"/>
                </a:solidFill>
              </a:rPr>
              <a:t> 			                                        P. </a:t>
            </a:r>
            <a:r>
              <a:rPr lang="en-IN" sz="2000" dirty="0" err="1">
                <a:solidFill>
                  <a:schemeClr val="tx1"/>
                </a:solidFill>
              </a:rPr>
              <a:t>Kanimozhi</a:t>
            </a:r>
            <a:r>
              <a:rPr lang="en-IN" sz="2000" dirty="0">
                <a:solidFill>
                  <a:schemeClr val="tx1"/>
                </a:solidFill>
              </a:rPr>
              <a:t> </a:t>
            </a:r>
          </a:p>
          <a:p>
            <a:pPr algn="ctr"/>
            <a:r>
              <a:rPr lang="en-IN" sz="2000" dirty="0">
                <a:solidFill>
                  <a:schemeClr val="tx1"/>
                </a:solidFill>
              </a:rPr>
              <a:t>                                                    V. </a:t>
            </a:r>
            <a:r>
              <a:rPr lang="en-IN" sz="2000" dirty="0" err="1">
                <a:solidFill>
                  <a:schemeClr val="tx1"/>
                </a:solidFill>
              </a:rPr>
              <a:t>JudsonSam</a:t>
            </a:r>
            <a:r>
              <a:rPr lang="en-IN" sz="2000" dirty="0">
                <a:solidFill>
                  <a:schemeClr val="tx1"/>
                </a:solidFill>
              </a:rPr>
              <a:t> </a:t>
            </a:r>
          </a:p>
          <a:p>
            <a:pPr algn="ctr"/>
            <a:r>
              <a:rPr lang="en-IN" sz="2000" dirty="0">
                <a:solidFill>
                  <a:schemeClr val="tx1"/>
                </a:solidFill>
              </a:rPr>
              <a:t>                                              I. </a:t>
            </a:r>
            <a:r>
              <a:rPr lang="en-IN" sz="2000" dirty="0" err="1">
                <a:solidFill>
                  <a:schemeClr val="tx1"/>
                </a:solidFill>
              </a:rPr>
              <a:t>Shivani</a:t>
            </a:r>
            <a:r>
              <a:rPr lang="en-IN" sz="2000" dirty="0">
                <a:solidFill>
                  <a:schemeClr val="tx1"/>
                </a:solidFill>
              </a:rPr>
              <a:t> </a:t>
            </a:r>
          </a:p>
          <a:p>
            <a:pPr algn="ctr"/>
            <a:r>
              <a:rPr lang="en-IN" sz="2000" dirty="0">
                <a:solidFill>
                  <a:schemeClr val="tx1"/>
                </a:solidFill>
              </a:rPr>
              <a:t>                                                   Y. </a:t>
            </a:r>
            <a:r>
              <a:rPr lang="en-IN" sz="2000" dirty="0" err="1">
                <a:solidFill>
                  <a:schemeClr val="tx1"/>
                </a:solidFill>
              </a:rPr>
              <a:t>Phanindra</a:t>
            </a:r>
            <a:r>
              <a:rPr lang="en-IN" sz="2000" dirty="0">
                <a:solidFill>
                  <a:schemeClr val="tx1"/>
                </a:solidFill>
              </a:rPr>
              <a:t> </a:t>
            </a:r>
          </a:p>
          <a:p>
            <a:endParaRPr lang="en-IN" sz="20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10</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Login Admin Page</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340768"/>
            <a:ext cx="8229600" cy="39849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11</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Admin Home Page:</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052736"/>
            <a:ext cx="8229600" cy="40563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12</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Add new Donor</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5536" y="1196752"/>
            <a:ext cx="8229600" cy="4025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13</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Edit And Delete Donor Details</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1052736"/>
            <a:ext cx="8229600" cy="40845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14</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Search Donor By Blood Bank</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91680" y="1340768"/>
            <a:ext cx="5731625" cy="29260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dirty="0">
                <a:latin typeface="Times New Roman" pitchFamily="18" charset="0"/>
                <a:cs typeface="Times New Roman" pitchFamily="18" charset="0"/>
              </a:rPr>
              <a:t>1.Use  Case Diagram</a:t>
            </a:r>
          </a:p>
        </p:txBody>
      </p:sp>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15</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UML  Diagram</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3779912" y="1556792"/>
            <a:ext cx="3610620" cy="44351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476672"/>
            <a:ext cx="8229600" cy="4525963"/>
          </a:xfrm>
        </p:spPr>
        <p:txBody>
          <a:bodyPr/>
          <a:lstStyle/>
          <a:p>
            <a:pPr>
              <a:buNone/>
            </a:pPr>
            <a:r>
              <a:rPr lang="en-IN" dirty="0"/>
              <a:t>2.Activity Diagram</a:t>
            </a:r>
          </a:p>
          <a:p>
            <a:pPr>
              <a:buNone/>
            </a:pPr>
            <a:endParaRPr lang="en-IN" dirty="0"/>
          </a:p>
        </p:txBody>
      </p:sp>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16</a:t>
            </a:fld>
            <a:endParaRPr lang="en-IN"/>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3779912" y="1268760"/>
            <a:ext cx="5040560" cy="48965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17</a:t>
            </a:fld>
            <a:endParaRPr lang="en-IN"/>
          </a:p>
        </p:txBody>
      </p:sp>
      <p:sp>
        <p:nvSpPr>
          <p:cNvPr id="5" name="Title 4"/>
          <p:cNvSpPr>
            <a:spLocks noGrp="1"/>
          </p:cNvSpPr>
          <p:nvPr>
            <p:ph type="title"/>
          </p:nvPr>
        </p:nvSpPr>
        <p:spPr/>
        <p:txBody>
          <a:bodyPr>
            <a:normAutofit/>
          </a:bodyPr>
          <a:lstStyle/>
          <a:p>
            <a:r>
              <a:rPr lang="en-IN" sz="1800" dirty="0">
                <a:solidFill>
                  <a:schemeClr val="tx1"/>
                </a:solidFill>
                <a:latin typeface="Times New Roman" pitchFamily="18" charset="0"/>
                <a:cs typeface="Times New Roman" pitchFamily="18" charset="0"/>
              </a:rPr>
              <a:t>3.Sequence  Diagram</a:t>
            </a: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1600" y="1196752"/>
            <a:ext cx="7168287" cy="45259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1600" dirty="0">
                <a:latin typeface="Times New Roman" pitchFamily="18" charset="0"/>
                <a:cs typeface="Times New Roman" pitchFamily="18" charset="0"/>
              </a:rPr>
              <a:t>Technology is introducing new innovations day by day, thus reducing the time required to do things.</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The blood bank management system can be used to reduce the time required to deliver required blood to the needy in cases of emergency. </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The web application that we developed can be used by the administrator to search the donors by their blood group in cases of emergencies easily. </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The admin can also add, edit, delete or view the donor details using the application. </a:t>
            </a:r>
          </a:p>
          <a:p>
            <a:endParaRPr lang="en-IN" sz="16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18</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1800" b="1" u="sng" dirty="0">
                <a:latin typeface="Times New Roman" pitchFamily="18" charset="0"/>
                <a:cs typeface="Times New Roman" pitchFamily="18" charset="0"/>
                <a:hlinkClick r:id="rId2"/>
              </a:rPr>
              <a:t>https://sites.google.com/site/ignoubcafinalyearprojects/project-report/blood-bank-management-system-project-report</a:t>
            </a:r>
            <a:endParaRPr lang="en-IN" sz="1800" dirty="0">
              <a:latin typeface="Times New Roman" pitchFamily="18" charset="0"/>
              <a:cs typeface="Times New Roman" pitchFamily="18" charset="0"/>
            </a:endParaRPr>
          </a:p>
          <a:p>
            <a:r>
              <a:rPr lang="en-IN" sz="1800" b="1" u="sng" dirty="0">
                <a:latin typeface="Times New Roman" pitchFamily="18" charset="0"/>
                <a:cs typeface="Times New Roman" pitchFamily="18" charset="0"/>
                <a:hlinkClick r:id="rId3"/>
              </a:rPr>
              <a:t>http://ignousupport.blogspot.com/p/blood-bank-management-system-project.html</a:t>
            </a:r>
            <a:endParaRPr lang="en-IN" sz="1800" dirty="0">
              <a:latin typeface="Times New Roman" pitchFamily="18" charset="0"/>
              <a:cs typeface="Times New Roman" pitchFamily="18" charset="0"/>
            </a:endParaRPr>
          </a:p>
          <a:p>
            <a:r>
              <a:rPr lang="en-IN" sz="1800" b="1" u="sng" dirty="0">
                <a:latin typeface="Times New Roman" pitchFamily="18" charset="0"/>
                <a:cs typeface="Times New Roman" pitchFamily="18" charset="0"/>
                <a:hlinkClick r:id="rId4"/>
              </a:rPr>
              <a:t>https://www.researchgate.net/publication/339032343_Blood_bank_and_Donor_Management_system</a:t>
            </a:r>
            <a:endParaRPr lang="en-IN" sz="1800" dirty="0">
              <a:latin typeface="Times New Roman" pitchFamily="18" charset="0"/>
              <a:cs typeface="Times New Roman" pitchFamily="18" charset="0"/>
            </a:endParaRPr>
          </a:p>
          <a:p>
            <a:r>
              <a:rPr lang="en-IN" sz="1800" b="1" u="sng" dirty="0">
                <a:latin typeface="Times New Roman" pitchFamily="18" charset="0"/>
                <a:cs typeface="Times New Roman" pitchFamily="18" charset="0"/>
                <a:hlinkClick r:id="rId5"/>
              </a:rPr>
              <a:t>https://www.w3schools.com</a:t>
            </a:r>
            <a:endParaRPr lang="en-IN" sz="18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19</a:t>
            </a:fld>
            <a:endParaRPr lang="en-IN"/>
          </a:p>
        </p:txBody>
      </p:sp>
      <p:sp>
        <p:nvSpPr>
          <p:cNvPr id="5" name="Title 4"/>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1800" dirty="0">
                <a:latin typeface="Times New Roman" pitchFamily="18" charset="0"/>
                <a:cs typeface="Times New Roman" pitchFamily="18" charset="0"/>
              </a:rPr>
              <a:t>Abstract</a:t>
            </a:r>
          </a:p>
          <a:p>
            <a:pPr algn="just"/>
            <a:r>
              <a:rPr lang="en-IN" sz="1800" dirty="0">
                <a:latin typeface="Times New Roman" pitchFamily="18" charset="0"/>
                <a:cs typeface="Times New Roman" pitchFamily="18" charset="0"/>
              </a:rPr>
              <a:t>Existing system</a:t>
            </a:r>
          </a:p>
          <a:p>
            <a:pPr algn="just"/>
            <a:r>
              <a:rPr lang="en-IN" sz="1800" dirty="0">
                <a:latin typeface="Times New Roman" pitchFamily="18" charset="0"/>
                <a:cs typeface="Times New Roman" pitchFamily="18" charset="0"/>
              </a:rPr>
              <a:t>Why we need a new system</a:t>
            </a:r>
          </a:p>
          <a:p>
            <a:pPr algn="just"/>
            <a:r>
              <a:rPr lang="en-IN" sz="1800" dirty="0">
                <a:latin typeface="Times New Roman" pitchFamily="18" charset="0"/>
                <a:cs typeface="Times New Roman" pitchFamily="18" charset="0"/>
              </a:rPr>
              <a:t>System requirements</a:t>
            </a:r>
          </a:p>
          <a:p>
            <a:pPr algn="just"/>
            <a:r>
              <a:rPr lang="en-IN" sz="1800" dirty="0">
                <a:latin typeface="Times New Roman" pitchFamily="18" charset="0"/>
                <a:cs typeface="Times New Roman" pitchFamily="18" charset="0"/>
              </a:rPr>
              <a:t>Proposed system</a:t>
            </a:r>
          </a:p>
          <a:p>
            <a:pPr algn="just"/>
            <a:r>
              <a:rPr lang="en-IN" sz="1800" dirty="0">
                <a:latin typeface="Times New Roman" pitchFamily="18" charset="0"/>
                <a:cs typeface="Times New Roman" pitchFamily="18" charset="0"/>
              </a:rPr>
              <a:t>Advantages of proposed system</a:t>
            </a:r>
          </a:p>
          <a:p>
            <a:pPr algn="just"/>
            <a:r>
              <a:rPr lang="en-IN" sz="1800" dirty="0">
                <a:latin typeface="Times New Roman" pitchFamily="18" charset="0"/>
                <a:cs typeface="Times New Roman" pitchFamily="18" charset="0"/>
              </a:rPr>
              <a:t>List of impacted modules</a:t>
            </a:r>
          </a:p>
          <a:p>
            <a:pPr algn="just"/>
            <a:r>
              <a:rPr lang="en-IN" sz="1800" dirty="0">
                <a:latin typeface="Times New Roman" pitchFamily="18" charset="0"/>
                <a:cs typeface="Times New Roman" pitchFamily="18" charset="0"/>
              </a:rPr>
              <a:t>UML diagrams</a:t>
            </a:r>
          </a:p>
          <a:p>
            <a:pPr algn="just"/>
            <a:r>
              <a:rPr lang="en-IN" sz="1800" dirty="0">
                <a:latin typeface="Times New Roman" pitchFamily="18" charset="0"/>
                <a:cs typeface="Times New Roman" pitchFamily="18" charset="0"/>
              </a:rPr>
              <a:t>Conclusion</a:t>
            </a:r>
          </a:p>
        </p:txBody>
      </p:sp>
      <p:sp>
        <p:nvSpPr>
          <p:cNvPr id="3" name="Title 2"/>
          <p:cNvSpPr>
            <a:spLocks noGrp="1"/>
          </p:cNvSpPr>
          <p:nvPr>
            <p:ph type="title"/>
          </p:nvPr>
        </p:nvSpPr>
        <p:spPr/>
        <p:txBody>
          <a:bodyPr>
            <a:normAutofit/>
          </a:bodyPr>
          <a:lstStyle/>
          <a:p>
            <a:r>
              <a:rPr lang="en-IN" sz="2800" dirty="0">
                <a:solidFill>
                  <a:schemeClr val="tx1"/>
                </a:solidFill>
                <a:latin typeface="Times New Roman" pitchFamily="18" charset="0"/>
                <a:cs typeface="Times New Roman" pitchFamily="18" charset="0"/>
              </a:rPr>
              <a:t>Contents:</a:t>
            </a:r>
          </a:p>
        </p:txBody>
      </p:sp>
      <p:sp>
        <p:nvSpPr>
          <p:cNvPr id="4" name="Footer Placeholder 3"/>
          <p:cNvSpPr>
            <a:spLocks noGrp="1"/>
          </p:cNvSpPr>
          <p:nvPr>
            <p:ph type="ftr" sz="quarter" idx="11"/>
          </p:nvPr>
        </p:nvSpPr>
        <p:spPr>
          <a:xfrm>
            <a:off x="4788024" y="6492875"/>
            <a:ext cx="2350681" cy="365125"/>
          </a:xfrm>
        </p:spPr>
        <p:txBody>
          <a:bodyPr/>
          <a:lstStyle/>
          <a:p>
            <a:r>
              <a:rPr lang="en-IN" dirty="0"/>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Blood Bank Management System</a:t>
            </a:r>
          </a:p>
        </p:txBody>
      </p:sp>
      <p:sp>
        <p:nvSpPr>
          <p:cNvPr id="4" name="Slide Number Placeholder 3"/>
          <p:cNvSpPr>
            <a:spLocks noGrp="1"/>
          </p:cNvSpPr>
          <p:nvPr>
            <p:ph type="sldNum" sz="quarter" idx="12"/>
          </p:nvPr>
        </p:nvSpPr>
        <p:spPr/>
        <p:txBody>
          <a:bodyPr/>
          <a:lstStyle/>
          <a:p>
            <a:fld id="{6DD8B132-4A85-4BD9-811E-30A6E92CC125}" type="slidenum">
              <a:rPr lang="en-IN" smtClean="0"/>
              <a:t>20</a:t>
            </a:fld>
            <a:endParaRPr lang="en-IN"/>
          </a:p>
        </p:txBody>
      </p:sp>
      <p:pic>
        <p:nvPicPr>
          <p:cNvPr id="36866" name="Picture 2" descr="C:\Users\samle_000\AppData\Local\Microsoft\Windows\INetCache\IE\Y45II32L\77887-you-youtube-thank-png-image-high-quality[1].png"/>
          <p:cNvPicPr>
            <a:picLocks noChangeAspect="1" noChangeArrowheads="1"/>
          </p:cNvPicPr>
          <p:nvPr/>
        </p:nvPicPr>
        <p:blipFill>
          <a:blip r:embed="rId2" cstate="print"/>
          <a:srcRect/>
          <a:stretch>
            <a:fillRect/>
          </a:stretch>
        </p:blipFill>
        <p:spPr bwMode="auto">
          <a:xfrm>
            <a:off x="0" y="0"/>
            <a:ext cx="9144000" cy="51435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1600" dirty="0">
                <a:latin typeface="Times New Roman" pitchFamily="18" charset="0"/>
                <a:cs typeface="Times New Roman" pitchFamily="18" charset="0"/>
              </a:rPr>
              <a:t>Blood Bank Management System (BBMS) is a browser based system that is designed to store, process, retrieve and analyse information concerned with the administrative and inventory management within a blood bank.</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This project aims at maintaining all the information pertaining to blood donors, different blood groups available in the blood bank and help them manage in a better way.</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Aim is to provide transparency in this field, make the process of obtaining blood from a blood bank hassle free and quickly as possible to make the system of blood bank management effective.</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we are stocking blood donors information. The donors who are interested in donating blood has to register in the database. </a:t>
            </a:r>
          </a:p>
        </p:txBody>
      </p:sp>
      <p:sp>
        <p:nvSpPr>
          <p:cNvPr id="3" name="Title 2"/>
          <p:cNvSpPr>
            <a:spLocks noGrp="1"/>
          </p:cNvSpPr>
          <p:nvPr>
            <p:ph type="title"/>
          </p:nvPr>
        </p:nvSpPr>
        <p:spPr>
          <a:xfrm>
            <a:off x="251520" y="260648"/>
            <a:ext cx="8229600" cy="1143000"/>
          </a:xfrm>
        </p:spPr>
        <p:txBody>
          <a:bodyPr>
            <a:normAutofit/>
          </a:bodyPr>
          <a:lstStyle/>
          <a:p>
            <a:r>
              <a:rPr lang="en-IN" sz="2400" dirty="0">
                <a:solidFill>
                  <a:schemeClr val="tx1"/>
                </a:solidFill>
                <a:latin typeface="Times New Roman" pitchFamily="18" charset="0"/>
                <a:cs typeface="Times New Roman" pitchFamily="18" charset="0"/>
              </a:rPr>
              <a:t>Abstract:</a:t>
            </a:r>
          </a:p>
        </p:txBody>
      </p:sp>
      <p:sp>
        <p:nvSpPr>
          <p:cNvPr id="4" name="Footer Placeholder 3"/>
          <p:cNvSpPr>
            <a:spLocks noGrp="1"/>
          </p:cNvSpPr>
          <p:nvPr>
            <p:ph type="ftr" sz="quarter" idx="11"/>
          </p:nvPr>
        </p:nvSpPr>
        <p:spPr>
          <a:xfrm>
            <a:off x="4644008" y="6492875"/>
            <a:ext cx="2350681" cy="365125"/>
          </a:xfrm>
        </p:spPr>
        <p:txBody>
          <a:bodyPr/>
          <a:lstStyle/>
          <a:p>
            <a:r>
              <a:rPr lang="en-IN" dirty="0"/>
              <a:t>Blood Bank Management System</a:t>
            </a:r>
          </a:p>
        </p:txBody>
      </p:sp>
      <p:sp>
        <p:nvSpPr>
          <p:cNvPr id="8" name="Slide Number Placeholder 7"/>
          <p:cNvSpPr>
            <a:spLocks noGrp="1"/>
          </p:cNvSpPr>
          <p:nvPr>
            <p:ph type="sldNum" sz="quarter" idx="12"/>
          </p:nvPr>
        </p:nvSpPr>
        <p:spPr/>
        <p:txBody>
          <a:bodyPr/>
          <a:lstStyle/>
          <a:p>
            <a:fld id="{6DD8B132-4A85-4BD9-811E-30A6E92CC125}"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6419056" cy="4525963"/>
          </a:xfrm>
        </p:spPr>
        <p:txBody>
          <a:bodyPr>
            <a:normAutofit/>
          </a:bodyPr>
          <a:lstStyle/>
          <a:p>
            <a:pPr algn="just"/>
            <a:r>
              <a:rPr lang="en-IN" sz="1600" dirty="0">
                <a:latin typeface="Times New Roman" pitchFamily="18" charset="0"/>
                <a:cs typeface="Times New Roman" pitchFamily="18" charset="0"/>
              </a:rPr>
              <a:t>Existing system of blood bank management is done manually.</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All the details including his blood group, medical reports, contact number and other personal details are collected from the donor and it is documented.</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All these paper works are stored for future reference. </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If an emergency arrives the administrator has to search for the appropriate donor from this huge collection of data</a:t>
            </a:r>
          </a:p>
        </p:txBody>
      </p:sp>
      <p:sp>
        <p:nvSpPr>
          <p:cNvPr id="3" name="Title 2"/>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Existing  System:</a:t>
            </a:r>
          </a:p>
        </p:txBody>
      </p:sp>
      <p:sp>
        <p:nvSpPr>
          <p:cNvPr id="4" name="Footer Placeholder 3"/>
          <p:cNvSpPr>
            <a:spLocks noGrp="1"/>
          </p:cNvSpPr>
          <p:nvPr>
            <p:ph type="ftr" sz="quarter" idx="11"/>
          </p:nvPr>
        </p:nvSpPr>
        <p:spPr>
          <a:xfrm>
            <a:off x="4644008" y="6492875"/>
            <a:ext cx="2350681" cy="365125"/>
          </a:xfrm>
        </p:spPr>
        <p:txBody>
          <a:bodyPr/>
          <a:lstStyle/>
          <a:p>
            <a:r>
              <a:rPr lang="en-IN" dirty="0"/>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1600" dirty="0">
                <a:latin typeface="Times New Roman" pitchFamily="18" charset="0"/>
                <a:cs typeface="Times New Roman" pitchFamily="18" charset="0"/>
              </a:rPr>
              <a:t>The existing system has the following disadvantages. </a:t>
            </a:r>
          </a:p>
          <a:p>
            <a:pPr algn="just"/>
            <a:endParaRPr lang="en-IN" sz="1600" dirty="0">
              <a:latin typeface="Times New Roman" pitchFamily="18" charset="0"/>
              <a:cs typeface="Times New Roman" pitchFamily="18" charset="0"/>
            </a:endParaRPr>
          </a:p>
          <a:p>
            <a:pPr marL="765810" lvl="1" indent="-400050" algn="just">
              <a:buFont typeface="+mj-lt"/>
              <a:buAutoNum type="romanUcPeriod"/>
            </a:pPr>
            <a:r>
              <a:rPr lang="en-IN" sz="1600" dirty="0">
                <a:latin typeface="Times New Roman" pitchFamily="18" charset="0"/>
                <a:cs typeface="Times New Roman" pitchFamily="18" charset="0"/>
              </a:rPr>
              <a:t>It is very time consuming.</a:t>
            </a:r>
          </a:p>
          <a:p>
            <a:pPr marL="765810" lvl="1" indent="-400050" algn="just">
              <a:buFont typeface="+mj-lt"/>
              <a:buAutoNum type="romanUcPeriod"/>
            </a:pPr>
            <a:r>
              <a:rPr lang="en-IN" sz="1600" dirty="0">
                <a:latin typeface="Times New Roman" pitchFamily="18" charset="0"/>
                <a:cs typeface="Times New Roman" pitchFamily="18" charset="0"/>
              </a:rPr>
              <a:t>It consumes a lot of manpower to better results.</a:t>
            </a:r>
          </a:p>
          <a:p>
            <a:pPr marL="765810" lvl="1" indent="-400050" algn="just">
              <a:buFont typeface="+mj-lt"/>
              <a:buAutoNum type="romanUcPeriod"/>
            </a:pPr>
            <a:r>
              <a:rPr lang="en-IN" sz="1600" dirty="0">
                <a:latin typeface="Times New Roman" pitchFamily="18" charset="0"/>
                <a:cs typeface="Times New Roman" pitchFamily="18" charset="0"/>
              </a:rPr>
              <a:t>Lack of data security.</a:t>
            </a:r>
          </a:p>
          <a:p>
            <a:pPr marL="765810" lvl="1" indent="-400050" algn="just">
              <a:buFont typeface="+mj-lt"/>
              <a:buAutoNum type="romanUcPeriod"/>
            </a:pPr>
            <a:r>
              <a:rPr lang="en-IN" sz="1600" dirty="0">
                <a:latin typeface="Times New Roman" pitchFamily="18" charset="0"/>
                <a:cs typeface="Times New Roman" pitchFamily="18" charset="0"/>
              </a:rPr>
              <a:t>It takes a lot of time for the retrieval of data.</a:t>
            </a:r>
          </a:p>
          <a:p>
            <a:pPr marL="765810" lvl="1" indent="-400050" algn="just">
              <a:buFont typeface="+mj-lt"/>
              <a:buAutoNum type="romanUcPeriod"/>
            </a:pPr>
            <a:r>
              <a:rPr lang="en-IN" sz="1600" dirty="0">
                <a:latin typeface="Times New Roman" pitchFamily="18" charset="0"/>
                <a:cs typeface="Times New Roman" pitchFamily="18" charset="0"/>
              </a:rPr>
              <a:t>The percentage of accuracy is less.</a:t>
            </a:r>
          </a:p>
          <a:p>
            <a:pPr marL="765810" lvl="1" indent="-400050" algn="just">
              <a:buFont typeface="+mj-lt"/>
              <a:buAutoNum type="romanUcPeriod"/>
            </a:pPr>
            <a:endParaRPr lang="en-IN" sz="12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To overcome all these limitations we propose a new system of blood bank management</a:t>
            </a:r>
          </a:p>
          <a:p>
            <a:pPr algn="just"/>
            <a:endParaRPr lang="en-IN" dirty="0"/>
          </a:p>
        </p:txBody>
      </p:sp>
      <p:sp>
        <p:nvSpPr>
          <p:cNvPr id="3" name="Title 2"/>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Why  We Need A New System</a:t>
            </a:r>
          </a:p>
        </p:txBody>
      </p:sp>
      <p:sp>
        <p:nvSpPr>
          <p:cNvPr id="4" name="Footer Placeholder 3"/>
          <p:cNvSpPr>
            <a:spLocks noGrp="1"/>
          </p:cNvSpPr>
          <p:nvPr>
            <p:ph type="ftr" sz="quarter" idx="11"/>
          </p:nvPr>
        </p:nvSpPr>
        <p:spPr>
          <a:xfrm>
            <a:off x="4572000" y="6492875"/>
            <a:ext cx="2350681" cy="365125"/>
          </a:xfrm>
        </p:spPr>
        <p:txBody>
          <a:bodyPr/>
          <a:lstStyle/>
          <a:p>
            <a:r>
              <a:rPr lang="en-IN" dirty="0"/>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sz="1600" dirty="0">
                <a:latin typeface="Times New Roman" pitchFamily="18" charset="0"/>
                <a:cs typeface="Times New Roman" pitchFamily="18" charset="0"/>
              </a:rPr>
              <a:t>Software Specifications</a:t>
            </a:r>
          </a:p>
          <a:p>
            <a:pPr lvl="2" algn="just"/>
            <a:r>
              <a:rPr lang="en-IN" sz="1600" dirty="0">
                <a:latin typeface="Times New Roman" pitchFamily="18" charset="0"/>
                <a:cs typeface="Times New Roman" pitchFamily="18" charset="0"/>
              </a:rPr>
              <a:t>Operating System  :  Windows 8+</a:t>
            </a:r>
          </a:p>
          <a:p>
            <a:pPr lvl="2" algn="just"/>
            <a:r>
              <a:rPr lang="en-IN" sz="1600" dirty="0">
                <a:latin typeface="Times New Roman" pitchFamily="18" charset="0"/>
                <a:cs typeface="Times New Roman" pitchFamily="18" charset="0"/>
              </a:rPr>
              <a:t>Frontend 	            :  HTML, CSS, </a:t>
            </a:r>
            <a:r>
              <a:rPr lang="en-IN" sz="1600" dirty="0" err="1">
                <a:latin typeface="Times New Roman" pitchFamily="18" charset="0"/>
                <a:cs typeface="Times New Roman" pitchFamily="18" charset="0"/>
              </a:rPr>
              <a:t>Javascript</a:t>
            </a:r>
            <a:r>
              <a:rPr lang="en-IN" sz="1600" dirty="0">
                <a:latin typeface="Times New Roman" pitchFamily="18" charset="0"/>
                <a:cs typeface="Times New Roman" pitchFamily="18" charset="0"/>
              </a:rPr>
              <a:t>.</a:t>
            </a:r>
          </a:p>
          <a:p>
            <a:pPr lvl="2" algn="just"/>
            <a:r>
              <a:rPr lang="en-IN" sz="1600" dirty="0">
                <a:latin typeface="Times New Roman" pitchFamily="18" charset="0"/>
                <a:cs typeface="Times New Roman" pitchFamily="18" charset="0"/>
              </a:rPr>
              <a:t>Backend                 :  Core Java</a:t>
            </a:r>
          </a:p>
          <a:p>
            <a:pPr lvl="2"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Hardware Specifications</a:t>
            </a:r>
          </a:p>
          <a:p>
            <a:pPr lvl="2" algn="just"/>
            <a:r>
              <a:rPr lang="en-IN" sz="1600" dirty="0">
                <a:latin typeface="Times New Roman" pitchFamily="18" charset="0"/>
                <a:cs typeface="Times New Roman" pitchFamily="18" charset="0"/>
              </a:rPr>
              <a:t>Processor  : i3 Processor</a:t>
            </a:r>
          </a:p>
          <a:p>
            <a:pPr lvl="2" algn="just"/>
            <a:r>
              <a:rPr lang="en-IN" sz="1600" dirty="0">
                <a:latin typeface="Times New Roman" pitchFamily="18" charset="0"/>
                <a:cs typeface="Times New Roman" pitchFamily="18" charset="0"/>
              </a:rPr>
              <a:t>RAM        : 8GB</a:t>
            </a:r>
          </a:p>
          <a:p>
            <a:pPr lvl="2" algn="just"/>
            <a:r>
              <a:rPr lang="en-IN" sz="1600" dirty="0">
                <a:latin typeface="Times New Roman" pitchFamily="18" charset="0"/>
                <a:cs typeface="Times New Roman" pitchFamily="18" charset="0"/>
              </a:rPr>
              <a:t>ROM        : 250GB</a:t>
            </a:r>
          </a:p>
          <a:p>
            <a:endParaRPr lang="en-IN" dirty="0"/>
          </a:p>
        </p:txBody>
      </p:sp>
      <p:sp>
        <p:nvSpPr>
          <p:cNvPr id="3" name="Title 2"/>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System Requirements</a:t>
            </a:r>
          </a:p>
        </p:txBody>
      </p:sp>
      <p:sp>
        <p:nvSpPr>
          <p:cNvPr id="4" name="Footer Placeholder 3"/>
          <p:cNvSpPr>
            <a:spLocks noGrp="1"/>
          </p:cNvSpPr>
          <p:nvPr>
            <p:ph type="ftr" sz="quarter" idx="11"/>
          </p:nvPr>
        </p:nvSpPr>
        <p:spPr>
          <a:xfrm>
            <a:off x="5004048" y="6492875"/>
            <a:ext cx="2350681" cy="365125"/>
          </a:xfrm>
        </p:spPr>
        <p:txBody>
          <a:bodyPr/>
          <a:lstStyle/>
          <a:p>
            <a:r>
              <a:rPr lang="en-IN" dirty="0"/>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9632" y="1340768"/>
            <a:ext cx="6336704" cy="4525963"/>
          </a:xfrm>
        </p:spPr>
        <p:txBody>
          <a:bodyPr>
            <a:normAutofit/>
          </a:bodyPr>
          <a:lstStyle/>
          <a:p>
            <a:pPr algn="just"/>
            <a:r>
              <a:rPr lang="en-IN" sz="1600" dirty="0">
                <a:latin typeface="Times New Roman" pitchFamily="18" charset="0"/>
                <a:cs typeface="Times New Roman" pitchFamily="18" charset="0"/>
              </a:rPr>
              <a:t>The proposed Blood Bank management system helps the people who are in need of a blood by giving them all details of blood group availability or regarding the donors with the same blood group</a:t>
            </a:r>
          </a:p>
        </p:txBody>
      </p:sp>
      <p:sp>
        <p:nvSpPr>
          <p:cNvPr id="3" name="Title 2"/>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Proposed  System</a:t>
            </a:r>
          </a:p>
        </p:txBody>
      </p:sp>
      <p:sp>
        <p:nvSpPr>
          <p:cNvPr id="4" name="Footer Placeholder 3"/>
          <p:cNvSpPr>
            <a:spLocks noGrp="1"/>
          </p:cNvSpPr>
          <p:nvPr>
            <p:ph type="ftr" sz="quarter" idx="11"/>
          </p:nvPr>
        </p:nvSpPr>
        <p:spPr>
          <a:xfrm>
            <a:off x="4644008" y="6492875"/>
            <a:ext cx="2350681" cy="365125"/>
          </a:xfrm>
        </p:spPr>
        <p:txBody>
          <a:bodyPr/>
          <a:lstStyle/>
          <a:p>
            <a:r>
              <a:rPr lang="en-IN" dirty="0"/>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1600" dirty="0">
                <a:latin typeface="Times New Roman" pitchFamily="18" charset="0"/>
                <a:cs typeface="Times New Roman" pitchFamily="18" charset="0"/>
              </a:rPr>
              <a:t>The proposed system helps the hospital administration to store the details of blood donors and effectively retrieve it in cases of emergency.</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This application saves the time as the Data is retrieved quickly when compared to the existing system where admin have to search for the record manually.</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Therefore time management is the main advantage .This application also helps to store the data more accurate and so it is more reliable. </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The benefit of this system is the filtering of donors on specific blood groups.</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For instance when blood is needed in an emergency and there is very less time to get the blood available so if we get the information like who can give blood in time, so a life is saved</a:t>
            </a:r>
            <a:r>
              <a:rPr lang="en-IN" sz="1600" b="1" dirty="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Advantages of proposed system</a:t>
            </a:r>
          </a:p>
        </p:txBody>
      </p:sp>
      <p:sp>
        <p:nvSpPr>
          <p:cNvPr id="4" name="Footer Placeholder 3"/>
          <p:cNvSpPr>
            <a:spLocks noGrp="1"/>
          </p:cNvSpPr>
          <p:nvPr>
            <p:ph type="ftr" sz="quarter" idx="11"/>
          </p:nvPr>
        </p:nvSpPr>
        <p:spPr>
          <a:xfrm>
            <a:off x="4572000" y="6492875"/>
            <a:ext cx="2350681" cy="365125"/>
          </a:xfrm>
        </p:spPr>
        <p:txBody>
          <a:bodyPr/>
          <a:lstStyle/>
          <a:p>
            <a:r>
              <a:rPr lang="en-IN" dirty="0"/>
              <a:t>Blood Bank Management System</a:t>
            </a:r>
          </a:p>
        </p:txBody>
      </p:sp>
      <p:sp>
        <p:nvSpPr>
          <p:cNvPr id="7" name="Slide Number Placeholder 6"/>
          <p:cNvSpPr>
            <a:spLocks noGrp="1"/>
          </p:cNvSpPr>
          <p:nvPr>
            <p:ph type="sldNum" sz="quarter" idx="12"/>
          </p:nvPr>
        </p:nvSpPr>
        <p:spPr/>
        <p:txBody>
          <a:bodyPr/>
          <a:lstStyle/>
          <a:p>
            <a:fld id="{6DD8B132-4A85-4BD9-811E-30A6E92CC125}"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1600" dirty="0">
                <a:latin typeface="Times New Roman" pitchFamily="18" charset="0"/>
                <a:cs typeface="Times New Roman" pitchFamily="18" charset="0"/>
              </a:rPr>
              <a:t>Login Admin Page</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Admin Home Page</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Add New Donor</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Edit and Delete Donor Details</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Search Donor By Blood Group</a:t>
            </a:r>
          </a:p>
          <a:p>
            <a:endParaRPr lang="en-IN" dirty="0"/>
          </a:p>
        </p:txBody>
      </p:sp>
      <p:sp>
        <p:nvSpPr>
          <p:cNvPr id="3" name="Footer Placeholder 2"/>
          <p:cNvSpPr>
            <a:spLocks noGrp="1"/>
          </p:cNvSpPr>
          <p:nvPr>
            <p:ph type="ftr" sz="quarter" idx="11"/>
          </p:nvPr>
        </p:nvSpPr>
        <p:spPr/>
        <p:txBody>
          <a:bodyPr/>
          <a:lstStyle/>
          <a:p>
            <a:r>
              <a:rPr lang="en-IN"/>
              <a:t>Blood Bank Management System</a:t>
            </a:r>
          </a:p>
        </p:txBody>
      </p:sp>
      <p:sp>
        <p:nvSpPr>
          <p:cNvPr id="4" name="Title 3"/>
          <p:cNvSpPr>
            <a:spLocks noGrp="1"/>
          </p:cNvSpPr>
          <p:nvPr>
            <p:ph type="title"/>
          </p:nvPr>
        </p:nvSpPr>
        <p:spPr/>
        <p:txBody>
          <a:bodyPr>
            <a:normAutofit/>
          </a:bodyPr>
          <a:lstStyle/>
          <a:p>
            <a:r>
              <a:rPr lang="en-IN" sz="2000" dirty="0">
                <a:solidFill>
                  <a:schemeClr val="tx1"/>
                </a:solidFill>
                <a:latin typeface="Times New Roman" pitchFamily="18" charset="0"/>
                <a:cs typeface="Times New Roman" pitchFamily="18" charset="0"/>
              </a:rPr>
              <a:t>List  Of  Impacted  Modules</a:t>
            </a:r>
          </a:p>
        </p:txBody>
      </p:sp>
      <p:sp>
        <p:nvSpPr>
          <p:cNvPr id="5" name="Slide Number Placeholder 4"/>
          <p:cNvSpPr>
            <a:spLocks noGrp="1"/>
          </p:cNvSpPr>
          <p:nvPr>
            <p:ph type="sldNum" sz="quarter" idx="12"/>
          </p:nvPr>
        </p:nvSpPr>
        <p:spPr/>
        <p:txBody>
          <a:bodyPr/>
          <a:lstStyle/>
          <a:p>
            <a:fld id="{6DD8B132-4A85-4BD9-811E-30A6E92CC125}" type="slidenum">
              <a:rPr lang="en-IN" smtClean="0"/>
              <a:t>9</a:t>
            </a:fld>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150</TotalTime>
  <Words>874</Words>
  <Application>Microsoft Office PowerPoint</Application>
  <PresentationFormat>On-screen Show (4:3)</PresentationFormat>
  <Paragraphs>143</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Lucida Sans Unicode</vt:lpstr>
      <vt:lpstr>Times New Roman</vt:lpstr>
      <vt:lpstr>Verdana</vt:lpstr>
      <vt:lpstr>Wingdings 2</vt:lpstr>
      <vt:lpstr>Wingdings 3</vt:lpstr>
      <vt:lpstr>Concourse</vt:lpstr>
      <vt:lpstr>Blood Bank Management System</vt:lpstr>
      <vt:lpstr>Contents:</vt:lpstr>
      <vt:lpstr>Abstract:</vt:lpstr>
      <vt:lpstr>Existing  System:</vt:lpstr>
      <vt:lpstr>Why  We Need A New System</vt:lpstr>
      <vt:lpstr>System Requirements</vt:lpstr>
      <vt:lpstr>Proposed  System</vt:lpstr>
      <vt:lpstr>Advantages of proposed system</vt:lpstr>
      <vt:lpstr>List  Of  Impacted  Modules</vt:lpstr>
      <vt:lpstr>Login Admin Page</vt:lpstr>
      <vt:lpstr>Admin Home Page:</vt:lpstr>
      <vt:lpstr>Add new Donor</vt:lpstr>
      <vt:lpstr>Edit And Delete Donor Details</vt:lpstr>
      <vt:lpstr>Search Donor By Blood Bank</vt:lpstr>
      <vt:lpstr>UML  Diagram</vt:lpstr>
      <vt:lpstr>PowerPoint Presentation</vt:lpstr>
      <vt:lpstr>3.Sequence  Diagram</vt:lpstr>
      <vt:lpstr>Conclusion</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samlen0331@yahoo.co.in</dc:creator>
  <cp:lastModifiedBy>vkumarbhavya@outlook.com</cp:lastModifiedBy>
  <cp:revision>1</cp:revision>
  <dcterms:created xsi:type="dcterms:W3CDTF">2021-09-27T16:32:51Z</dcterms:created>
  <dcterms:modified xsi:type="dcterms:W3CDTF">2021-09-28T02:58:01Z</dcterms:modified>
</cp:coreProperties>
</file>