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925" r:id="rId21"/>
    <p:sldId id="856" r:id="rId22"/>
    <p:sldId id="929" r:id="rId23"/>
    <p:sldId id="857" r:id="rId24"/>
    <p:sldId id="908" r:id="rId25"/>
    <p:sldId id="909" r:id="rId26"/>
    <p:sldId id="911" r:id="rId27"/>
    <p:sldId id="912" r:id="rId28"/>
    <p:sldId id="914" r:id="rId29"/>
    <p:sldId id="915" r:id="rId30"/>
    <p:sldId id="918" r:id="rId31"/>
    <p:sldId id="919" r:id="rId32"/>
    <p:sldId id="926" r:id="rId33"/>
    <p:sldId id="920" r:id="rId34"/>
    <p:sldId id="921" r:id="rId35"/>
    <p:sldId id="922" r:id="rId36"/>
    <p:sldId id="923" r:id="rId37"/>
    <p:sldId id="924" r:id="rId38"/>
    <p:sldId id="927" r:id="rId39"/>
    <p:sldId id="928" r:id="rId40"/>
    <p:sldId id="932" r:id="rId41"/>
    <p:sldId id="933" r:id="rId42"/>
    <p:sldId id="934" r:id="rId43"/>
    <p:sldId id="935" r:id="rId44"/>
    <p:sldId id="936" r:id="rId45"/>
    <p:sldId id="937" r:id="rId46"/>
    <p:sldId id="938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1" autoAdjust="0"/>
    <p:restoredTop sz="98462" autoAdjust="0"/>
  </p:normalViewPr>
  <p:slideViewPr>
    <p:cSldViewPr snapToObjects="1">
      <p:cViewPr varScale="1">
        <p:scale>
          <a:sx n="70" d="100"/>
          <a:sy n="70" d="100"/>
        </p:scale>
        <p:origin x="5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Sep. 24, 2015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>
                <a:latin typeface="Calibri" pitchFamily="-96" charset="0"/>
              </a:rPr>
              <a:t>Instructors:</a:t>
            </a:r>
            <a:r>
              <a:rPr lang="en-US" dirty="0">
                <a:latin typeface="Calibri" pitchFamily="-96" charset="0"/>
              </a:rPr>
              <a:t> </a:t>
            </a:r>
          </a:p>
          <a:p>
            <a:r>
              <a:rPr lang="en-US" dirty="0">
                <a:latin typeface="Calibri" pitchFamily="-96" charset="0"/>
              </a:rPr>
              <a:t>Randal E. Bryant and David R. </a:t>
            </a:r>
            <a:r>
              <a:rPr lang="en-US" dirty="0" err="1">
                <a:latin typeface="Calibri" pitchFamily="-96" charset="0"/>
              </a:rPr>
              <a:t>O’Hallaron</a:t>
            </a:r>
            <a:endParaRPr lang="en-US" dirty="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=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lvl="2"/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 X N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N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n,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 X n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45765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trickier 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addsd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CF, ZF, and PF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r>
              <a:rPr lang="zh-CN" altLang="en-US" dirty="0"/>
              <a:t>*</a:t>
            </a:r>
            <a:r>
              <a:rPr lang="en-US" altLang="zh-CN" dirty="0"/>
              <a:t>A2</a:t>
            </a:r>
            <a:r>
              <a:rPr lang="zh-CN" altLang="en-US" dirty="0"/>
              <a:t>解引用</a:t>
            </a:r>
            <a:r>
              <a:rPr lang="en-US" altLang="zh-CN" dirty="0"/>
              <a:t>--》</a:t>
            </a:r>
            <a:r>
              <a:rPr lang="zh-CN" altLang="en-US" dirty="0"/>
              <a:t>成为</a:t>
            </a:r>
            <a:r>
              <a:rPr lang="en-US" altLang="zh-CN" dirty="0"/>
              <a:t>int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451605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lang="zh-CN" altLang="en-US" b="1" i="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lang="en-US" altLang="zh-CN" b="1" i="0" dirty="0">
                          <a:latin typeface="Courier New"/>
                          <a:cs typeface="Courier New"/>
                        </a:rPr>
                        <a:t>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256003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8747127" cy="2060849"/>
          </a:xfrm>
        </p:spPr>
        <p:txBody>
          <a:bodyPr/>
          <a:lstStyle/>
          <a:p>
            <a:r>
              <a:rPr lang="en-US" sz="1800" dirty="0" err="1"/>
              <a:t>Cmp</a:t>
            </a:r>
            <a:r>
              <a:rPr lang="en-US" sz="1800" dirty="0"/>
              <a:t>: Compiles (Y/N)</a:t>
            </a:r>
          </a:p>
          <a:p>
            <a:r>
              <a:rPr lang="en-US" sz="1800" dirty="0"/>
              <a:t>Bad: Possible bad pointer reference (Y/N)</a:t>
            </a:r>
          </a:p>
          <a:p>
            <a:r>
              <a:rPr lang="en-US" sz="1800" dirty="0"/>
              <a:t>Size: Value returned by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A3</a:t>
            </a:r>
            <a:r>
              <a:rPr lang="zh-CN" altLang="en-US" sz="1800" dirty="0">
                <a:solidFill>
                  <a:srgbClr val="FF0000"/>
                </a:solidFill>
                <a:latin typeface="Courier New"/>
                <a:cs typeface="Courier New"/>
              </a:rPr>
              <a:t>： 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  <a:cs typeface="Courier New"/>
              </a:rPr>
              <a:t>a pointer point to int[3]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A4: an array of three elements, the elements are pointers point to int, equal to A2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326631"/>
              </p:ext>
            </p:extLst>
          </p:nvPr>
        </p:nvGraphicFramePr>
        <p:xfrm>
          <a:off x="1" y="1213627"/>
          <a:ext cx="9144001" cy="35835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1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lang="zh-CN" altLang="en-US" b="1" i="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lang="en-US" altLang="zh-CN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8*3</a:t>
                      </a:r>
                      <a:endParaRPr lang="en-US" altLang="zh-CN" b="1" i="0" dirty="0">
                        <a:latin typeface="Courier New"/>
                        <a:cs typeface="Courier New"/>
                      </a:endParaRP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8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8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3*4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8*3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8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4</a:t>
                      </a:r>
                    </a:p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1791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841699"/>
              </p:ext>
            </p:extLst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97782"/>
              </p:ext>
            </p:extLst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71693"/>
              </p:ext>
            </p:extLst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742715"/>
              </p:ext>
            </p:extLst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>
                <a:latin typeface="Calibri" pitchFamily="-96" charset="0"/>
              </a:rPr>
              <a:t>Declaration “</a:t>
            </a:r>
            <a:r>
              <a:rPr lang="en-US" sz="2000">
                <a:latin typeface="Courier New" pitchFamily="-96" charset="0"/>
              </a:rPr>
              <a:t>zip_dig cmu</a:t>
            </a:r>
            <a:r>
              <a:rPr lang="en-US" sz="2000">
                <a:latin typeface="Calibri" pitchFamily="-96" charset="0"/>
              </a:rPr>
              <a:t>” equivalent to “</a:t>
            </a:r>
            <a:r>
              <a:rPr lang="en-US" sz="2000">
                <a:latin typeface="Courier New" pitchFamily="-96" charset="0"/>
              </a:rPr>
              <a:t>int cmu[5]</a:t>
            </a:r>
            <a:r>
              <a:rPr lang="en-US" sz="2000">
                <a:latin typeface="Calibri" pitchFamily="-96" charset="0"/>
              </a:rPr>
              <a:t>”</a:t>
            </a:r>
          </a:p>
          <a:p>
            <a:r>
              <a:rPr lang="en-US" sz="200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20236</TotalTime>
  <Words>4587</Words>
  <Application>Microsoft Office PowerPoint</Application>
  <PresentationFormat>全屏显示(4:3)</PresentationFormat>
  <Paragraphs>1228</Paragraphs>
  <Slides>46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Courier</vt:lpstr>
      <vt:lpstr>Arial</vt:lpstr>
      <vt:lpstr>Arial Narrow</vt:lpstr>
      <vt:lpstr>Calibri</vt:lpstr>
      <vt:lpstr>Calibri Bold</vt:lpstr>
      <vt:lpstr>Calibri Bold Italic</vt:lpstr>
      <vt:lpstr>Century Gothic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IV: Data  15-213: Introduction to Computer Systems 8th Lecture, Sep. 24, 2015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演示文稿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Administrator</cp:lastModifiedBy>
  <cp:revision>750</cp:revision>
  <cp:lastPrinted>2014-09-18T08:14:12Z</cp:lastPrinted>
  <dcterms:created xsi:type="dcterms:W3CDTF">2012-09-20T14:26:38Z</dcterms:created>
  <dcterms:modified xsi:type="dcterms:W3CDTF">2021-06-19T03:31:39Z</dcterms:modified>
</cp:coreProperties>
</file>