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984A-F0EA-427A-A67F-BB9F3A7E85E3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22EA-A1F8-45C6-BFF7-6172E8246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3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984A-F0EA-427A-A67F-BB9F3A7E85E3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22EA-A1F8-45C6-BFF7-6172E8246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3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984A-F0EA-427A-A67F-BB9F3A7E85E3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22EA-A1F8-45C6-BFF7-6172E8246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2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984A-F0EA-427A-A67F-BB9F3A7E85E3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22EA-A1F8-45C6-BFF7-6172E8246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9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984A-F0EA-427A-A67F-BB9F3A7E85E3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22EA-A1F8-45C6-BFF7-6172E8246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984A-F0EA-427A-A67F-BB9F3A7E85E3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22EA-A1F8-45C6-BFF7-6172E8246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0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984A-F0EA-427A-A67F-BB9F3A7E85E3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22EA-A1F8-45C6-BFF7-6172E8246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3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984A-F0EA-427A-A67F-BB9F3A7E85E3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22EA-A1F8-45C6-BFF7-6172E8246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6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984A-F0EA-427A-A67F-BB9F3A7E85E3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22EA-A1F8-45C6-BFF7-6172E8246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984A-F0EA-427A-A67F-BB9F3A7E85E3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22EA-A1F8-45C6-BFF7-6172E8246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984A-F0EA-427A-A67F-BB9F3A7E85E3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22EA-A1F8-45C6-BFF7-6172E8246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9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8984A-F0EA-427A-A67F-BB9F3A7E85E3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822EA-A1F8-45C6-BFF7-6172E8246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7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底层基础库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zh-CN" altLang="en-US" dirty="0" smtClean="0"/>
              <a:t>无锁队列（多线程写单线程读线程安全）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Ring_buffer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单线程读单线程写，单生产者单消费者场景下，消息吞吐量为</a:t>
            </a:r>
            <a:r>
              <a:rPr lang="en-US" altLang="zh-CN" dirty="0" smtClean="0"/>
              <a:t>350</a:t>
            </a:r>
            <a:r>
              <a:rPr lang="zh-CN" altLang="en-US" dirty="0" smtClean="0"/>
              <a:t>万条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秒左右。</a:t>
            </a:r>
            <a:r>
              <a:rPr lang="en-US" altLang="zh-CN" dirty="0" smtClean="0"/>
              <a:t>)</a:t>
            </a:r>
          </a:p>
          <a:p>
            <a:pPr lvl="3"/>
            <a:r>
              <a:rPr lang="zh-CN" altLang="en-US" dirty="0" smtClean="0"/>
              <a:t>有所队列（多线程读多线程写，其中单线程模式下性能如下）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pPr marL="1371600" lvl="3" indent="0">
              <a:buNone/>
            </a:pPr>
            <a:endParaRPr lang="en-US" altLang="zh-CN" kern="0" dirty="0" smtClean="0">
              <a:solidFill>
                <a:srgbClr val="333333"/>
              </a:solidFill>
              <a:latin typeface="Arial"/>
            </a:endParaRPr>
          </a:p>
          <a:p>
            <a:pPr lvl="3"/>
            <a:r>
              <a:rPr lang="en-US" altLang="zh-CN" kern="0" dirty="0" err="1" smtClean="0">
                <a:solidFill>
                  <a:srgbClr val="333333"/>
                </a:solidFill>
                <a:latin typeface="Arial"/>
              </a:rPr>
              <a:t>nanolog</a:t>
            </a:r>
            <a:r>
              <a:rPr lang="en-US" altLang="zh-CN" kern="0" dirty="0" smtClean="0">
                <a:solidFill>
                  <a:srgbClr val="333333"/>
                </a:solidFill>
                <a:latin typeface="Arial"/>
              </a:rPr>
              <a:t>(</a:t>
            </a:r>
            <a:r>
              <a:rPr lang="zh-CN" altLang="zh-CN" kern="0" dirty="0" smtClean="0">
                <a:solidFill>
                  <a:srgbClr val="333333"/>
                </a:solidFill>
                <a:latin typeface="Arial"/>
                <a:cs typeface="Arial"/>
              </a:rPr>
              <a:t>纳秒级日志库</a:t>
            </a:r>
            <a:r>
              <a:rPr lang="en-US" altLang="zh-CN" kern="0" dirty="0" smtClean="0">
                <a:solidFill>
                  <a:srgbClr val="333333"/>
                </a:solidFill>
                <a:latin typeface="Arial"/>
              </a:rPr>
              <a:t>)</a:t>
            </a:r>
            <a:r>
              <a:rPr lang="zh-CN" altLang="zh-CN" kern="0" dirty="0" smtClean="0">
                <a:solidFill>
                  <a:srgbClr val="333333"/>
                </a:solidFill>
                <a:latin typeface="Arial"/>
                <a:cs typeface="Arial"/>
              </a:rPr>
              <a:t>，可以使日志输出硬盘达到纳秒级，比传统日志快百倍左右，如果使用在我们的系统中，能非常直观的</a:t>
            </a:r>
            <a:r>
              <a:rPr lang="zh-CN" altLang="en-US" kern="0" dirty="0" smtClean="0">
                <a:solidFill>
                  <a:srgbClr val="333333"/>
                </a:solidFill>
                <a:latin typeface="Arial"/>
                <a:cs typeface="Arial"/>
              </a:rPr>
              <a:t>提升系统性能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34" y="3142072"/>
            <a:ext cx="74961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43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tcpServer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dirty="0" smtClean="0"/>
              <a:t>目的：提供跨平台的通讯组件，可以使业务系统脱离平台的限制，做到在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上都可以正常运行，极大的降低柜台系统对于我们量化系统的限制。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实现：基于</a:t>
            </a:r>
            <a:r>
              <a:rPr lang="en-US" altLang="zh-CN" dirty="0" err="1" smtClean="0"/>
              <a:t>asio</a:t>
            </a:r>
            <a:r>
              <a:rPr lang="zh-CN" altLang="en-US" dirty="0" smtClean="0"/>
              <a:t>封装了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客户端与服务器，同时新增了心跳功能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性能指标：</a:t>
            </a:r>
            <a:endParaRPr lang="en-US" altLang="zh-CN" dirty="0" smtClean="0"/>
          </a:p>
          <a:p>
            <a:pPr marL="1657350" lvl="4" indent="-342900"/>
            <a:r>
              <a:rPr lang="zh-CN" altLang="en-US" dirty="0" smtClean="0"/>
              <a:t>机器性能：虚拟机</a:t>
            </a:r>
            <a:r>
              <a:rPr lang="en-US" altLang="zh-CN" dirty="0" smtClean="0"/>
              <a:t>centos7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16G</a:t>
            </a:r>
            <a:r>
              <a:rPr lang="zh-CN" altLang="en-US" dirty="0" smtClean="0"/>
              <a:t>（其中有一个核做了核隔离，实际上只使用了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个核）（</a:t>
            </a:r>
            <a:r>
              <a:rPr lang="en-US" altLang="zh-CN" dirty="0" smtClean="0"/>
              <a:t>8G</a:t>
            </a:r>
            <a:r>
              <a:rPr lang="zh-CN" altLang="en-US" dirty="0" smtClean="0"/>
              <a:t>有时候内存占比过高）</a:t>
            </a:r>
            <a:endParaRPr lang="en-US" altLang="zh-CN" dirty="0" smtClean="0"/>
          </a:p>
          <a:p>
            <a:pPr marL="2114550" lvl="5" indent="-342900"/>
            <a:r>
              <a:rPr lang="en-US" altLang="zh-CN" dirty="0" err="1" smtClean="0"/>
              <a:t>Cpu</a:t>
            </a:r>
            <a:r>
              <a:rPr lang="zh-CN" altLang="en-US" dirty="0" smtClean="0"/>
              <a:t>信号：</a:t>
            </a:r>
            <a:r>
              <a:rPr lang="pt-BR" altLang="zh-CN" dirty="0" smtClean="0"/>
              <a:t>Intel(R) Core(TM) i7-8700 CPU @ 3.20GHz</a:t>
            </a:r>
            <a:endParaRPr lang="en-US" altLang="zh-CN" dirty="0" smtClean="0"/>
          </a:p>
          <a:p>
            <a:pPr marL="1657350" lvl="4" indent="-342900"/>
            <a:r>
              <a:rPr lang="zh-CN" altLang="en-US" dirty="0" smtClean="0"/>
              <a:t>压测信息：</a:t>
            </a:r>
            <a:r>
              <a:rPr lang="en-US" altLang="zh-CN" dirty="0" smtClean="0"/>
              <a:t>400</a:t>
            </a:r>
            <a:r>
              <a:rPr lang="zh-CN" altLang="en-US" dirty="0" smtClean="0"/>
              <a:t>个连接，每笔连接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万条发送信息，每个信息长度为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字节，</a:t>
            </a:r>
            <a:r>
              <a:rPr lang="en-US" altLang="zh-CN" dirty="0" smtClean="0"/>
              <a:t>34s</a:t>
            </a:r>
            <a:r>
              <a:rPr lang="zh-CN" altLang="en-US" dirty="0" smtClean="0"/>
              <a:t>之内完成通信</a:t>
            </a:r>
            <a:endParaRPr lang="en-US" altLang="zh-CN" dirty="0" smtClean="0"/>
          </a:p>
          <a:p>
            <a:pPr marL="1657350" lvl="4" indent="-342900"/>
            <a:r>
              <a:rPr lang="zh-CN" altLang="en-US" dirty="0" smtClean="0"/>
              <a:t>单笔性能：</a:t>
            </a:r>
            <a:r>
              <a:rPr lang="en-US" altLang="zh-CN" dirty="0" smtClean="0"/>
              <a:t>0.0033ms/</a:t>
            </a:r>
            <a:r>
              <a:rPr lang="zh-CN" altLang="en-US" dirty="0" smtClean="0"/>
              <a:t>笔</a:t>
            </a:r>
            <a:endParaRPr lang="en-US" altLang="zh-CN" dirty="0" smtClean="0"/>
          </a:p>
          <a:p>
            <a:pPr marL="1657350" lvl="4" indent="-342900"/>
            <a:r>
              <a:rPr lang="zh-CN" altLang="en-US" dirty="0" smtClean="0"/>
              <a:t>性能指标：</a:t>
            </a:r>
            <a:endParaRPr lang="en-US" altLang="zh-CN" dirty="0" smtClean="0"/>
          </a:p>
          <a:p>
            <a:pPr marL="2114550" lvl="5" indent="-342900"/>
            <a:r>
              <a:rPr lang="zh-CN" altLang="en-US" dirty="0" smtClean="0"/>
              <a:t>通信速度：</a:t>
            </a:r>
            <a:r>
              <a:rPr lang="en-US" altLang="zh-CN" dirty="0" smtClean="0"/>
              <a:t>47.06</a:t>
            </a:r>
            <a:r>
              <a:rPr lang="zh-CN" altLang="en-US" dirty="0" smtClean="0"/>
              <a:t>万笔</a:t>
            </a:r>
            <a:r>
              <a:rPr lang="en-US" altLang="zh-CN" dirty="0" smtClean="0"/>
              <a:t>/s</a:t>
            </a:r>
          </a:p>
          <a:p>
            <a:pPr marL="2114550" lvl="5" indent="-342900"/>
            <a:r>
              <a:rPr lang="zh-CN" altLang="en-US" dirty="0" smtClean="0"/>
              <a:t>数据大小：</a:t>
            </a:r>
            <a:r>
              <a:rPr lang="en-US" altLang="zh-CN" dirty="0" smtClean="0"/>
              <a:t>459.56M/s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49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256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底层基础库</vt:lpstr>
      <vt:lpstr>tcpServer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底层基础库</dc:title>
  <dc:creator>Microsoft</dc:creator>
  <cp:lastModifiedBy>Microsoft</cp:lastModifiedBy>
  <cp:revision>1</cp:revision>
  <dcterms:created xsi:type="dcterms:W3CDTF">2022-03-18T05:53:26Z</dcterms:created>
  <dcterms:modified xsi:type="dcterms:W3CDTF">2022-03-18T05:56:06Z</dcterms:modified>
</cp:coreProperties>
</file>