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D1F4-AD75-49EC-8C1D-B5FFE20E8B13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CE23-A69E-4137-B1CC-27748687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服务器测试总结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0150" lvl="3" indent="-342900"/>
            <a:r>
              <a:rPr lang="zh-CN" altLang="en-US" dirty="0" smtClean="0"/>
              <a:t>实现方案：基于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封装了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客户端与服务器。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性能指标：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机器性能：虚拟机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（其中有一个核做了核隔离，实际上只使用了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个核）</a:t>
            </a:r>
            <a:endParaRPr lang="en-US" altLang="zh-CN" dirty="0" smtClean="0"/>
          </a:p>
          <a:p>
            <a:pPr marL="2114550" lvl="5" indent="-342900"/>
            <a:r>
              <a:rPr lang="en-US" altLang="zh-CN" dirty="0" err="1" smtClean="0"/>
              <a:t>Cpu</a:t>
            </a:r>
            <a:r>
              <a:rPr lang="zh-CN" altLang="en-US" dirty="0" smtClean="0"/>
              <a:t>信号：</a:t>
            </a:r>
            <a:r>
              <a:rPr lang="pt-BR" altLang="zh-CN" dirty="0" smtClean="0"/>
              <a:t>Intel(R) Core(TM) i7-8700 CPU @ 3.20GHz</a:t>
            </a:r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压测信息：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个连接，每笔连接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万条发送信息，每个信息长度为</a:t>
            </a:r>
            <a:r>
              <a:rPr lang="en-US" altLang="zh-CN" dirty="0" smtClean="0"/>
              <a:t>1004</a:t>
            </a:r>
            <a:r>
              <a:rPr lang="zh-CN" altLang="en-US" dirty="0" smtClean="0"/>
              <a:t>字节，统计有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亿笔信息，在</a:t>
            </a:r>
            <a:r>
              <a:rPr lang="en-US" altLang="zh-CN" dirty="0" smtClean="0"/>
              <a:t>1018</a:t>
            </a:r>
            <a:r>
              <a:rPr lang="zh-CN" altLang="en-US" dirty="0" smtClean="0"/>
              <a:t>秒左右通信完毕：</a:t>
            </a:r>
            <a:endParaRPr lang="en-US" altLang="zh-CN" dirty="0" smtClean="0"/>
          </a:p>
          <a:p>
            <a:pPr marL="1657350" lvl="4" indent="-342900"/>
            <a:endParaRPr lang="en-US" altLang="zh-CN" dirty="0" smtClean="0"/>
          </a:p>
          <a:p>
            <a:pPr marL="1657350" lvl="4" indent="-342900"/>
            <a:r>
              <a:rPr lang="zh-CN" altLang="en-US" dirty="0" smtClean="0"/>
              <a:t>性能指标：</a:t>
            </a:r>
            <a:endParaRPr lang="en-US" altLang="zh-CN" dirty="0" smtClean="0"/>
          </a:p>
          <a:p>
            <a:pPr marL="2114550" lvl="5" indent="-342900"/>
            <a:r>
              <a:rPr lang="zh-CN" altLang="en-US" dirty="0" smtClean="0"/>
              <a:t>通信速度：</a:t>
            </a:r>
            <a:r>
              <a:rPr lang="en-US" altLang="zh-CN" dirty="0" smtClean="0"/>
              <a:t> 1964636/s</a:t>
            </a:r>
          </a:p>
          <a:p>
            <a:pPr marL="2114550" lvl="5" indent="-342900"/>
            <a:r>
              <a:rPr lang="zh-CN" altLang="en-US" dirty="0" smtClean="0"/>
              <a:t>数据大小：</a:t>
            </a:r>
            <a:r>
              <a:rPr lang="en-US" altLang="zh-CN" dirty="0" smtClean="0"/>
              <a:t> 1,881.12 M/s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测试截图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305"/>
            <a:ext cx="9918154" cy="539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2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Tcp服务器测试总结</vt:lpstr>
      <vt:lpstr>测试截图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Tcp服务器测试总结</dc:title>
  <dc:creator>Microsoft</dc:creator>
  <cp:lastModifiedBy>Microsoft</cp:lastModifiedBy>
  <cp:revision>1</cp:revision>
  <dcterms:created xsi:type="dcterms:W3CDTF">2022-03-17T08:34:13Z</dcterms:created>
  <dcterms:modified xsi:type="dcterms:W3CDTF">2022-03-17T08:37:14Z</dcterms:modified>
</cp:coreProperties>
</file>