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7b09bd7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7b09bd7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7b09bd7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7b09bd7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7b09bd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7b09bd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7b09bd7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77b09bd7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7b09bd7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7b09bd7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icrosoft.com/zh-tw/visualstudio/version-control/git-fetch-pull-sync?view=vs-2022" TargetMode="External"/><Relationship Id="rId4" Type="http://schemas.openxmlformats.org/officeDocument/2006/relationships/hyperlink" Target="https://blog.xuite.net/sunnysoap/r/6559773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guide/topics/manifest/activity-element" TargetMode="External"/><Relationship Id="rId4" Type="http://schemas.openxmlformats.org/officeDocument/2006/relationships/hyperlink" Target="https://backlog.com/git-tutorial/tw/stepup/stepup1_2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oganedge.tw/p/xamarin_7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microsoft.com/zh-tw/xamarin/android/app-fundamentals/activity-lifecycle/" TargetMode="External"/><Relationship Id="rId4" Type="http://schemas.openxmlformats.org/officeDocument/2006/relationships/hyperlink" Target="https://blog.csdn.net/johnWcheung/article/details/728536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第二次書面報告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2022/03/01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新增一些程式碼註解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建立github branch，方便版本管理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研究c#語法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(pull,fech,sync)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https://docs.microsoft.com/zh-tw/visualstudio/version-control/git-fetch-pull-sync?view=vs-2022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Brower()控制瀏覽器元件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https://blog.xuite.net/sunnysoap/r/65597736</a:t>
            </a:r>
            <a:endParaRPr sz="20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415200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 &amp;&amp; 網址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415200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 &amp;&amp; 網址(Xml &amp;&amp; GitHub)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Xml參考網址 (偏GUI部分)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https://developer.android.com/guide/topics/manifest/activity-element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GitHub各種簡單教學(主要是參考branch管理)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https://backlog.com/git-tutorial/tw/stepup/stepup1_2.html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311700" y="959600"/>
            <a:ext cx="8520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96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75"/>
              <a:buChar char="●"/>
            </a:pP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Xamarin 適合已經懂一些 </a:t>
            </a:r>
            <a:r>
              <a:rPr b="1" lang="zh-TW" sz="1675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C#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，又想用 Visual Studio 來開發手機 </a:t>
            </a:r>
            <a:r>
              <a:rPr b="1" lang="zh-TW" sz="1675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 的開發人員學習。</a:t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-33496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75"/>
              <a:buChar char="●"/>
            </a:pP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在 Xamarin 程式碼內有大量的</a:t>
            </a:r>
            <a:r>
              <a:rPr b="1" lang="zh-TW" sz="1675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zh-TW" sz="1675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Lambda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 語法，若對這塊還不熟的可以先行了解</a:t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-33496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75"/>
              <a:buChar char="●"/>
            </a:pP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Compile c# 文件是用 </a:t>
            </a:r>
            <a:r>
              <a:rPr b="1" lang="zh-TW" sz="1675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csc.exe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，基本上可以直接用Visual Studio(vs)去compile &amp;&amp; run 就好，如果用額外的文字編輯器還要另外做設定比較麻煩 ( c#文件都會存成</a:t>
            </a:r>
            <a:r>
              <a:rPr b="1" lang="zh-TW" sz="1675">
                <a:latin typeface="Montserrat"/>
                <a:ea typeface="Montserrat"/>
                <a:cs typeface="Montserrat"/>
                <a:sym typeface="Montserrat"/>
              </a:rPr>
              <a:t>.cs 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檔案)</a:t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-33496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75"/>
              <a:buChar char="●"/>
            </a:pP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Xamarin教學網站:</a:t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 u="sng">
                <a:latin typeface="Calibri"/>
                <a:ea typeface="Calibri"/>
                <a:cs typeface="Calibri"/>
                <a:sym typeface="Calibri"/>
                <a:hlinkClick r:id="rId3"/>
              </a:rPr>
              <a:t>https://www.loganedge.tw/p/xamarin_7.html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697425" y="399800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 &amp;&amp; 網址(C# &amp;&amp; Xamarin)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415200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 &amp;&amp; 網址(Xml &amp;&amp; GitHub)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Activity開發週期 - onCreate()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https://docs.microsoft.com/zh-tw/xamarin/android/app-fundamentals/activity-lifecycle/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Android onNewIntent()使用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https://blog.csdn.net/johnWcheung/article/details/72853620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