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b9c50c2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b9c50c2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b9c50c2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9b9c50c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b9c50c2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b9c50c2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b9c50c2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9b9c50c2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b9c50c2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9b9c50c2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9b9c50c2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9b9c50c2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b9c50c2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b9c50c2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b9c50c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9b9c50c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b9c50c2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9b9c50c2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b9c50c2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b9c50c2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b9c50c2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b9c50c2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b9c50c2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b9c50c2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b9c50c2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b9c50c2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b9c50c2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b9c50c2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c4219a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9c4219a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9b9c50c2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9b9c50c2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b9c50c2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b9c50c2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camadviser.com/" TargetMode="External"/><Relationship Id="rId4" Type="http://schemas.openxmlformats.org/officeDocument/2006/relationships/hyperlink" Target="https://www.urlvoid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lexa.com/siteinf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.com.tw/amp/s/free.com.tw/scamadviser/%3famp=1" TargetMode="External"/><Relationship Id="rId4" Type="http://schemas.openxmlformats.org/officeDocument/2006/relationships/hyperlink" Target="https://www.scamadviser.com/scam-reports/news-about-scamadviser/491/scamadviser-algorithm-explainer" TargetMode="External"/><Relationship Id="rId5" Type="http://schemas.openxmlformats.org/officeDocument/2006/relationships/hyperlink" Target="https://kinsta.com/blog/alexa-rank/#what-is-alexa-rank" TargetMode="External"/><Relationship Id="rId6" Type="http://schemas.openxmlformats.org/officeDocument/2006/relationships/hyperlink" Target="http://www.pcdiy.com.tw/detail/248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laypcesor.com/2010/12/urlvoid.html" TargetMode="External"/><Relationship Id="rId4" Type="http://schemas.openxmlformats.org/officeDocument/2006/relationships/hyperlink" Target="https://free.com.tw/urlvoid/" TargetMode="External"/><Relationship Id="rId5" Type="http://schemas.openxmlformats.org/officeDocument/2006/relationships/hyperlink" Target="https://po3c.com/entry/7732" TargetMode="External"/><Relationship Id="rId6" Type="http://schemas.openxmlformats.org/officeDocument/2006/relationships/hyperlink" Target="https://zh.wikipedia.org/wiki/%E6%90%9C%E5%B0%8B%E5%BC%95%E6%93%8E%E6%9C%80%E4%BD%B3%E5%8C%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eoseo.com.tw/article_detail_609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第三次報告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2022/03/15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檢查網址的程式或網站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03700"/>
            <a:ext cx="85206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Bitwarden(程式)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使用Auto-fill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Scamadviser(網站)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是一個免費的網站安全檢測服務，透過150種不同指標來檢查網站是否安全，只需輸入網站即可顯示結果。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除了網站的安全性，還能找出網站的詳細資料，包含擁有者、網域名稱、伺服器、DNS等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 u="sng">
                <a:solidFill>
                  <a:schemeClr val="hlink"/>
                </a:solidFill>
                <a:hlinkClick r:id="rId3"/>
              </a:rPr>
              <a:t>https://www.scamadviser.com/</a:t>
            </a:r>
            <a:endParaRPr sz="15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/>
              <a:t>URLVoid (網站)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是一個免費的網站安全檢測服務，只需輸入網站即可還原短網址、檢測網站評價，及掃描網頁安全。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>
                <a:solidFill>
                  <a:srgbClr val="1F2836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只要輸入網址就會從超過 36個黑名單引擎分析網站是否安全，還有額外的網域資訊，</a:t>
            </a:r>
            <a:endParaRPr sz="1500">
              <a:solidFill>
                <a:srgbClr val="1F2836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1F2836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包含：網域註冊時間、WHOIS 及 DNS 紀錄、ASN、IP 位置、主機位置等。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 u="sng">
                <a:solidFill>
                  <a:schemeClr val="hlink"/>
                </a:solidFill>
                <a:hlinkClick r:id="rId4"/>
              </a:rPr>
              <a:t>https://www.urlvoid.com/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Scamadviser判斷依據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84725"/>
            <a:ext cx="85206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</a:t>
            </a:r>
            <a:r>
              <a:rPr b="1" lang="zh-TW"/>
              <a:t>計算信任分數</a:t>
            </a:r>
            <a:r>
              <a:rPr lang="zh-TW"/>
              <a:t>，判斷標準為正面及負面指標，信任分數會隨著新的數據收集而產生變化。舉例：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正面指標：</a:t>
            </a:r>
            <a:endParaRPr b="1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人氣：利用</a:t>
            </a:r>
            <a:r>
              <a:rPr b="1" lang="zh-TW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Alexa rank</a:t>
            </a:r>
            <a:r>
              <a:rPr lang="zh-TW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判斷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社交媒體活動：是否有活躍的社交媒體帳戶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正面評價：消費者希望在優秀的網站上發表意見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網站性能：網站的速度和技術熟練程度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網站安全：是否具有 HTTPS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負面指標：</a:t>
            </a:r>
            <a:endParaRPr b="1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位於高風險國家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網站所有權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網站年齡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高風險服務器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TW" sz="1500"/>
              <a:t>電子商務平台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URLVoid判斷依據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完整的 36 個檢索來源，其中有常見的防毒軟體，像是 Avira 小紅傘，還有比較知名的網站防護工具 Web Security Guard、Quttera 等 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12" y="3"/>
            <a:ext cx="61151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Alexa rank介紹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又稱Alexa Internet</a:t>
            </a:r>
            <a:r>
              <a:rPr lang="zh-TW" sz="1700"/>
              <a:t>，</a:t>
            </a:r>
            <a:r>
              <a:rPr lang="zh-TW"/>
              <a:t>監測全世界所有的網站，不光有網站排名，還包括日不重複造訪人次、日瀏覽量、月不重複造訪人次與月瀏覽量，進一步分析出每個造訪者的日瀏覽、日停留時間等。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檢查網站的方法只需前往官網，輸入想檢查網站的URL，並點擊查找。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https://www.alexa.com/siteinfo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Engine Optimization(SEO)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又稱</a:t>
            </a:r>
            <a:r>
              <a:rPr b="1" lang="zh-TW"/>
              <a:t>搜尋引擎最佳化，</a:t>
            </a:r>
            <a:r>
              <a:rPr lang="zh-TW"/>
              <a:t>是透過了解搜尋引擎的運作規則來調整網站，以及提高目的網站在有關搜尋引擎內排名的方式。由於不少研究發現，搜尋引擎的使用者往往只會留意搜尋結果最前面的幾個條目，所以不少網站都希望透過各種形式來影響搜尋引擎的排序，讓自己的網站可以有優秀的搜尋排名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參考文獻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229875"/>
            <a:ext cx="85206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ScamAdviser 檢查網站是否為釣魚、詐騙網站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https://www.google.com.tw/amp/s/free.com.tw/scamadviser/%3famp=1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Scamadviser 算法解釋器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https://www.scamadviser.com/scam-reports/news-about-scamadviser/491/scamadviser-algorithm-explainer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Alexa Rank:你需要知道的一切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https://kinsta.com/blog/alexa-rank/#what-is-alexa-rank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Alexa網站流量排名，看出網站真正價值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http://www.pcdiy.com.tw/detail/2480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參考文獻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4E4E4E"/>
                </a:solidFill>
                <a:highlight>
                  <a:srgbClr val="FFFFFF"/>
                </a:highlight>
              </a:rPr>
              <a:t>URLVoid 什麼都有！幫你還原縮網址，並檢測網站評價與安全</a:t>
            </a:r>
            <a:endParaRPr>
              <a:solidFill>
                <a:srgbClr val="4E4E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https://www.playpcesor.com/2010/12/urlvoid.html</a:t>
            </a:r>
            <a:endParaRPr>
              <a:solidFill>
                <a:srgbClr val="4E4E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URLVoid從超過 30 個檢測引擎檢查網頁安全，避免誤入詐欺或惡意連結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https://free.com.tw/urlvoid/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如何檢查是否為惡意網址？URLVoid 掃描近 40 個黑名單來源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https://po3c.com/entry/7732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搜尋引擎最佳化維基百科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https://zh.wikipedia.org/wiki/%E6%90%9C%E5%B0%8B%E5%BC%95%E6%93%8E%E6%9C%80%E4%BD%B3%E5%8C%96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Bitwarden OTP的問題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60600" y="1182882"/>
            <a:ext cx="842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Bitwanden OTP是屬於付費的功能，雖然在功能方面Bitwarden是最齊全的，但這次專題主要是以OTP為基礎，進而提升資訊安全，所以我們最後採用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Aegis Authenticator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專題工作項目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50" y="1017800"/>
            <a:ext cx="78341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7" y="1119284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更改App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Layout menu新增"URL Check"</a:t>
            </a:r>
            <a:r>
              <a:rPr b="1" lang="zh-TW"/>
              <a:t>按鈕</a:t>
            </a:r>
            <a:r>
              <a:rPr lang="zh-TW"/>
              <a:t>(目前只有繁中、日文、簡中語系有正確翻譯，其餘則是以"URL Check替代")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新增URL比對</a:t>
            </a:r>
            <a:r>
              <a:rPr b="1" lang="zh-TW"/>
              <a:t>頁面</a:t>
            </a:r>
            <a:r>
              <a:rPr lang="zh-TW"/>
              <a:t>(未設計)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連結</a:t>
            </a:r>
            <a:r>
              <a:rPr b="1" lang="zh-TW"/>
              <a:t>按鈕</a:t>
            </a:r>
            <a:r>
              <a:rPr lang="zh-TW"/>
              <a:t>及</a:t>
            </a:r>
            <a:r>
              <a:rPr b="1" lang="zh-TW"/>
              <a:t>頁面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新增程式碼</a:t>
            </a:r>
            <a:r>
              <a:rPr b="1" lang="zh-TW"/>
              <a:t>UrlCheckActivity.java</a:t>
            </a:r>
            <a:r>
              <a:rPr lang="zh-TW"/>
              <a:t>去控制URL比對頁面上的component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目前進度(icon部分)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75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231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186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目前進度(icon部分)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42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372" y="1017800"/>
            <a:ext cx="1839556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4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目前進度(Layout部分)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5" y="1229863"/>
            <a:ext cx="1645274" cy="34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169163" y="614275"/>
            <a:ext cx="32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dialog_add_entry.xml(頁面布局)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MainActivity.java(控制程式碼)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141350" y="614275"/>
            <a:ext cx="32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activity_url_check.xml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(頁面布局)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UrlCheckActivity.java(控制程式碼)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3321850" y="2571750"/>
            <a:ext cx="1819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跳轉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00" y="1173162"/>
            <a:ext cx="1699866" cy="353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網址的組成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2298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>
                <a:solidFill>
                  <a:srgbClr val="CC00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zh-TW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lang="zh-TW">
                <a:solidFill>
                  <a:srgbClr val="99C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zh-TW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.com</a:t>
            </a:r>
            <a:r>
              <a:rPr lang="zh-TW">
                <a:solidFill>
                  <a:srgbClr val="33CC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/folder1/index.html</a:t>
            </a:r>
            <a:r>
              <a:rPr lang="zh-TW">
                <a:solidFill>
                  <a:srgbClr val="33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?product=123&amp;color=blue</a:t>
            </a:r>
            <a:r>
              <a:rPr lang="zh-TW">
                <a:solidFill>
                  <a:srgbClr val="9933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#top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CC00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通訊協定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如HTTP、HTTPS、FTP等等。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網域則其中可以再細分為三個部分：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子網域名稱</a:t>
            </a:r>
            <a:endParaRPr sz="1600">
              <a:solidFill>
                <a:srgbClr val="FF66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99CC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次級域名</a:t>
            </a:r>
            <a:endParaRPr sz="1600">
              <a:solidFill>
                <a:srgbClr val="99CC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頂層網域(TLDs)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33CC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路徑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用「/」作為層級或不同目錄的區隔，可能包含目錄、頁面或檔案名稱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33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查詢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以「?」為開頭與前面的部分分開，後面的參數彼此之間不具階層關係，參數之           間以「&amp;」分隔，參數名稱與值之間再以「=」分開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9933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分段、錨點</a:t>
            </a: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： 通常以#為開頭，當在網址中使用，瀏覽器會直接滾動至插入該名稱錨點的位置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參考文獻：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https://www.seoseo.com.tw/article_detail_609.html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Fyduotp - URL的比對原理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96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在學長所製作的fyduotp是用auto-fill的方式，且比andotp多了一個新頁面，可以選擇URL比對的地方，設計理念是bitwarden。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URL比對的地方分成: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基底網域(Base Domain)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主機(Host)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開始於(Stars with)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規則運算式(Regular expression)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完全相符(Exact)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