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69f8f1b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69f8f1b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69f8f1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69f8f1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f2125be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f2125be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f1e5926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f1e5926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069f8f1b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069f8f1b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93681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93681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a93681b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a93681b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93681b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a93681b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f2646b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f2646b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69f8f1b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069f8f1b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2125be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f2125be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069f8f1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069f8f1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69f8f1b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069f8f1b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2125be5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2125be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2125be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2125be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f2125be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f2125be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2125be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2125be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ee61271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ee61271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69f8f1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69f8f1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69f8f1b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69f8f1b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ropbox.com/login" TargetMode="External"/><Relationship Id="rId4" Type="http://schemas.openxmlformats.org/officeDocument/2006/relationships/hyperlink" Target="https://www.dropbox.com/login" TargetMode="External"/><Relationship Id="rId5" Type="http://schemas.openxmlformats.org/officeDocument/2006/relationships/hyperlink" Target="https://www.dropbox.com/login" TargetMode="External"/><Relationship Id="rId6" Type="http://schemas.openxmlformats.org/officeDocument/2006/relationships/hyperlink" Target="http://drive.google.com/file/d/1UUkjZDyxw8_Zwm6x1YMY1L2-n08rhBua/view" TargetMode="External"/><Relationship Id="rId7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UZ8M2xt7QNd_0p3KUenVtVTG-ZtNQBvl/view" TargetMode="External"/><Relationship Id="rId4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Uwr4SGZQv5DlGGu4ilNNaMs3TXe3mm7e/view" TargetMode="External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s.google.com/vision/" TargetMode="External"/><Relationship Id="rId4" Type="http://schemas.openxmlformats.org/officeDocument/2006/relationships/hyperlink" Target="https://www.ruyut.com/2018/12/5-android-studio-qr-cod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637475" y="1497825"/>
            <a:ext cx="41991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2022/03/29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報告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重點：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比對網址分為</a:t>
            </a:r>
            <a:r>
              <a:rPr b="1" lang="zh-TW" u="sng"/>
              <a:t>兩個階段</a:t>
            </a:r>
            <a:r>
              <a:rPr lang="zh-TW"/>
              <a:t>：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利用URL的host name比對 Add OTP Entry提取出來的issuer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若非在安全名單之中，則從URL中提取Domain name，連接Whois server查詢該網頁相關資料，顯示給使用者看，並讓使用者決定要不要加入安全名單中</a:t>
            </a:r>
            <a:r>
              <a:rPr b="1" lang="zh-TW"/>
              <a:t>(尚未完成)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322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900"/>
              <a:t>Dialog</a:t>
            </a:r>
            <a:r>
              <a:rPr b="1" lang="zh-TW" sz="1900"/>
              <a:t>跳出流程圖解</a:t>
            </a:r>
            <a:r>
              <a:rPr lang="zh-TW"/>
              <a:t>：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0" l="3110" r="0" t="0"/>
          <a:stretch/>
        </p:blipFill>
        <p:spPr>
          <a:xfrm>
            <a:off x="142362" y="602850"/>
            <a:ext cx="8859276" cy="43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431100" y="235875"/>
            <a:ext cx="80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掃描2FA QRcode會出現的內容(以FB、GitHub、Discord為例)：</a:t>
            </a:r>
            <a:endParaRPr>
              <a:highlight>
                <a:schemeClr val="lt1"/>
              </a:highlight>
            </a:endParaRPr>
          </a:p>
        </p:txBody>
      </p:sp>
      <p:grpSp>
        <p:nvGrpSpPr>
          <p:cNvPr id="121" name="Google Shape;121;p24"/>
          <p:cNvGrpSpPr/>
          <p:nvPr/>
        </p:nvGrpSpPr>
        <p:grpSpPr>
          <a:xfrm>
            <a:off x="973020" y="636064"/>
            <a:ext cx="6117564" cy="1552422"/>
            <a:chOff x="431088" y="756874"/>
            <a:chExt cx="7403563" cy="1878763"/>
          </a:xfrm>
        </p:grpSpPr>
        <p:pic>
          <p:nvPicPr>
            <p:cNvPr id="122" name="Google Shape;12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1088" y="916375"/>
              <a:ext cx="1743075" cy="169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09799" y="892562"/>
              <a:ext cx="1743075" cy="174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4"/>
            <p:cNvPicPr preferRelativeResize="0"/>
            <p:nvPr/>
          </p:nvPicPr>
          <p:blipFill rotWithShape="1">
            <a:blip r:embed="rId5">
              <a:alphaModFix/>
            </a:blip>
            <a:srcRect b="5396" l="7458" r="7100" t="7274"/>
            <a:stretch/>
          </p:blipFill>
          <p:spPr>
            <a:xfrm>
              <a:off x="5988500" y="756874"/>
              <a:ext cx="1846150" cy="1854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24"/>
          <p:cNvSpPr txBox="1"/>
          <p:nvPr/>
        </p:nvSpPr>
        <p:spPr>
          <a:xfrm>
            <a:off x="530400" y="2397963"/>
            <a:ext cx="80832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otpauth://totp/</a:t>
            </a:r>
            <a:r>
              <a:rPr lang="zh-TW">
                <a:highlight>
                  <a:srgbClr val="FF9900"/>
                </a:highlight>
              </a:rPr>
              <a:t>ID</a:t>
            </a:r>
            <a:r>
              <a:rPr lang="zh-TW"/>
              <a:t>:100001534662130?secret=PVPVDQLV6RM3EQLLAV6NRROOB5F6N2US&amp;digits=6&amp;issuer=</a:t>
            </a:r>
            <a:r>
              <a:rPr lang="zh-TW">
                <a:highlight>
                  <a:srgbClr val="00FF00"/>
                </a:highlight>
              </a:rPr>
              <a:t>Facebook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otpauth://totp/</a:t>
            </a:r>
            <a:r>
              <a:rPr lang="zh-TW">
                <a:highlight>
                  <a:srgbClr val="FF9900"/>
                </a:highlight>
              </a:rPr>
              <a:t>GitHub</a:t>
            </a:r>
            <a:r>
              <a:rPr lang="zh-TW"/>
              <a:t>:judy8889107?secret=7RVWRY5D2PYWKXOL&amp;issuer=</a:t>
            </a:r>
            <a:r>
              <a:rPr lang="zh-TW">
                <a:highlight>
                  <a:srgbClr val="00FF00"/>
                </a:highlight>
              </a:rPr>
              <a:t>GitHub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/>
              <a:t>otpauth://totp/</a:t>
            </a:r>
            <a:r>
              <a:rPr lang="zh-TW">
                <a:highlight>
                  <a:srgbClr val="FF9900"/>
                </a:highlight>
              </a:rPr>
              <a:t>Discord</a:t>
            </a:r>
            <a:r>
              <a:rPr lang="zh-TW"/>
              <a:t>:judy8889107@gmail.com?secret=NLPKEDIXRNHUFBAW&amp;issuer=</a:t>
            </a:r>
            <a:r>
              <a:rPr lang="zh-TW">
                <a:highlight>
                  <a:srgbClr val="00FF00"/>
                </a:highlight>
              </a:rPr>
              <a:t>Discord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zh-TW">
                <a:highlight>
                  <a:schemeClr val="lt1"/>
                </a:highlight>
              </a:rPr>
              <a:t>原程式碼</a:t>
            </a:r>
            <a:r>
              <a:rPr lang="zh-TW">
                <a:highlight>
                  <a:schemeClr val="lt1"/>
                </a:highlight>
              </a:rPr>
              <a:t>會解析issuer1當作</a:t>
            </a:r>
            <a:r>
              <a:rPr b="1" lang="zh-TW" u="sng">
                <a:highlight>
                  <a:schemeClr val="lt1"/>
                </a:highlight>
              </a:rPr>
              <a:t>主issuer</a:t>
            </a:r>
            <a:r>
              <a:rPr lang="zh-TW">
                <a:highlight>
                  <a:schemeClr val="lt1"/>
                </a:highlight>
              </a:rPr>
              <a:t>，但是這樣會導致錯誤，更新為若有抓到issuer2的值且issuer1的值不為空，則比較兩個字串，</a:t>
            </a:r>
            <a:r>
              <a:rPr b="1" lang="zh-TW" u="sng">
                <a:highlight>
                  <a:schemeClr val="lt1"/>
                </a:highlight>
              </a:rPr>
              <a:t>以issuer2的值為主</a:t>
            </a:r>
            <a:endParaRPr b="1" u="sng">
              <a:highlight>
                <a:schemeClr val="lt1"/>
              </a:highlight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7485625" y="146700"/>
            <a:ext cx="1479000" cy="72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第一階段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(修正原程式碼</a:t>
            </a:r>
            <a:r>
              <a:rPr lang="zh-TW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377725" y="2235650"/>
            <a:ext cx="799200" cy="225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issuer1</a:t>
            </a:r>
            <a:endParaRPr b="1" sz="1300"/>
          </a:p>
        </p:txBody>
      </p:sp>
      <p:sp>
        <p:nvSpPr>
          <p:cNvPr id="128" name="Google Shape;128;p24"/>
          <p:cNvSpPr/>
          <p:nvPr/>
        </p:nvSpPr>
        <p:spPr>
          <a:xfrm>
            <a:off x="2259425" y="2746275"/>
            <a:ext cx="799200" cy="2259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issuer2</a:t>
            </a:r>
            <a:endParaRPr b="1"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28600"/>
            <a:ext cx="8520600" cy="4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檢查網址：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所有加入的2FA QRcode或手動新增等等，都會被丟入叫做aegis.json(其寫在內部儲存體，若使用者沒有外接SD卡，也不用煩惱這個問題)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讀取aegis.json的issuer欄位，加入到ArrayList，以方便之後的URL 比對</a:t>
            </a:r>
            <a:endParaRPr sz="15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600" y="1802825"/>
            <a:ext cx="3949975" cy="28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 b="0" l="-2301" r="10229" t="0"/>
          <a:stretch/>
        </p:blipFill>
        <p:spPr>
          <a:xfrm>
            <a:off x="4724750" y="1775450"/>
            <a:ext cx="4345749" cy="29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1699200" y="2985075"/>
            <a:ext cx="1267500" cy="20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5727600" y="2470800"/>
            <a:ext cx="1500900" cy="20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7990800" y="137775"/>
            <a:ext cx="946200" cy="4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第一階段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2881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 b="0" l="0" r="23365" t="0"/>
          <a:stretch/>
        </p:blipFill>
        <p:spPr>
          <a:xfrm>
            <a:off x="3772925" y="2150975"/>
            <a:ext cx="5156400" cy="28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7643225" y="110225"/>
            <a:ext cx="1286100" cy="4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第二階段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2560250" y="110225"/>
            <a:ext cx="3391500" cy="257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在xml中找到正確的server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28600" y="101025"/>
            <a:ext cx="2305500" cy="257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85175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</a:t>
            </a:r>
            <a:r>
              <a:rPr lang="zh-TW"/>
              <a:t>影片展示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25" y="152400"/>
            <a:ext cx="2721770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3398400" y="238800"/>
            <a:ext cx="48036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這是我們加入的Entry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加入時得到解析json檔，得到issuer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Facebook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146950" y="143200"/>
            <a:ext cx="48036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GitHub的登入網站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zh-TW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github.com</a:t>
            </a: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/login?return_to=https%3A%2F%2Fgithub.com%2Fjudy8889107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DropBox的登入網站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lang="zh-TW" sz="1800">
                <a:solidFill>
                  <a:schemeClr val="dk1"/>
                </a:solidFill>
                <a:highlight>
                  <a:srgbClr val="FFFF00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www.dropbox.com</a:t>
            </a:r>
            <a:r>
              <a:rPr lang="zh-TW" sz="18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/login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目前網址檢查僅僅比對host name有無包含issuer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9" title="demo1.avi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5450" y="97250"/>
            <a:ext cx="267612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1304250" y="1340975"/>
            <a:ext cx="762300" cy="358200"/>
          </a:xfrm>
          <a:prstGeom prst="roundRect">
            <a:avLst>
              <a:gd fmla="val 16667" name="adj"/>
            </a:avLst>
          </a:prstGeom>
          <a:solidFill>
            <a:srgbClr val="729C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通過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4190850" y="2213550"/>
            <a:ext cx="762300" cy="35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失敗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192900" y="134025"/>
            <a:ext cx="48036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QR code掃描和偵測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未加入的Domain Name：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zh-TW" sz="16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line</a:t>
            </a: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.me/ti/p/cYdVC8gG-O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已經加入的Domain name：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https://</a:t>
            </a:r>
            <a:r>
              <a:rPr lang="zh-TW" sz="160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zh-TW" sz="1600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.com</a:t>
            </a: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/login?return_to=https%3A%2F%2Fgithub.com%2Fjudy8889107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非網址：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otpauth://totp/Discord:judy8889107@gmail.com?secret=NLPKEDIXRNHUFBAW&amp;issuer=Discord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30" title="demo2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425" y="134025"/>
            <a:ext cx="2745682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/>
          <p:nvPr/>
        </p:nvSpPr>
        <p:spPr>
          <a:xfrm>
            <a:off x="4353600" y="2654425"/>
            <a:ext cx="762300" cy="358200"/>
          </a:xfrm>
          <a:prstGeom prst="roundRect">
            <a:avLst>
              <a:gd fmla="val 16667" name="adj"/>
            </a:avLst>
          </a:prstGeom>
          <a:solidFill>
            <a:srgbClr val="729C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通過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3896925" y="936850"/>
            <a:ext cx="711900" cy="422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失敗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1597000" y="4614525"/>
            <a:ext cx="1038900" cy="35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解析</a:t>
            </a:r>
            <a:r>
              <a:rPr lang="zh-TW">
                <a:solidFill>
                  <a:schemeClr val="lt1"/>
                </a:solidFill>
              </a:rPr>
              <a:t>失敗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94350" y="2042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85175" y="1735925"/>
            <a:ext cx="8520600" cy="12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進度說明(一)：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網址檢查頁面_QRcdoe掃描使用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274950" y="1506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加入Whois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相關資訊還未顯示在layout，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只有在console顯示</a:t>
            </a:r>
            <a:endParaRPr/>
          </a:p>
        </p:txBody>
      </p:sp>
      <p:pic>
        <p:nvPicPr>
          <p:cNvPr id="186" name="Google Shape;186;p32" title="demo3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725" y="55500"/>
            <a:ext cx="2793125" cy="49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/>
          <p:nvPr/>
        </p:nvSpPr>
        <p:spPr>
          <a:xfrm>
            <a:off x="7990800" y="137775"/>
            <a:ext cx="946200" cy="4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補充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2241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Whois 利用</a:t>
            </a:r>
            <a:r>
              <a:rPr b="1" lang="zh-TW"/>
              <a:t>Domain name</a:t>
            </a:r>
            <a:r>
              <a:rPr lang="zh-TW"/>
              <a:t>查詢之問題：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https://</a:t>
            </a:r>
            <a:r>
              <a:rPr b="1" lang="zh-TW" sz="1400"/>
              <a:t>console.us2.crashplanpro.com</a:t>
            </a:r>
            <a:r>
              <a:rPr lang="zh-TW" sz="1400"/>
              <a:t>/login/#/login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https://</a:t>
            </a:r>
            <a:r>
              <a:rPr b="1" lang="zh-TW" sz="1400"/>
              <a:t>www.google.com.tw</a:t>
            </a:r>
            <a:r>
              <a:rPr lang="zh-TW" sz="1400"/>
              <a:t>/webhp?hl=zh-TW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目前解決方法：token將字串分成多節，拼湊出可能的domain name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33"/>
          <p:cNvGrpSpPr/>
          <p:nvPr/>
        </p:nvGrpSpPr>
        <p:grpSpPr>
          <a:xfrm>
            <a:off x="933125" y="1940875"/>
            <a:ext cx="4866200" cy="1140675"/>
            <a:chOff x="933125" y="1940875"/>
            <a:chExt cx="4866200" cy="1140675"/>
          </a:xfrm>
        </p:grpSpPr>
        <p:grpSp>
          <p:nvGrpSpPr>
            <p:cNvPr id="194" name="Google Shape;194;p33"/>
            <p:cNvGrpSpPr/>
            <p:nvPr/>
          </p:nvGrpSpPr>
          <p:grpSpPr>
            <a:xfrm>
              <a:off x="933125" y="1940875"/>
              <a:ext cx="3819100" cy="266400"/>
              <a:chOff x="933125" y="2226475"/>
              <a:chExt cx="3819100" cy="266400"/>
            </a:xfrm>
          </p:grpSpPr>
          <p:sp>
            <p:nvSpPr>
              <p:cNvPr id="195" name="Google Shape;195;p33"/>
              <p:cNvSpPr/>
              <p:nvPr/>
            </p:nvSpPr>
            <p:spPr>
              <a:xfrm>
                <a:off x="2059075" y="22264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crashplapro</a:t>
                </a:r>
                <a:endParaRPr/>
              </a:p>
            </p:txBody>
          </p:sp>
          <p:sp>
            <p:nvSpPr>
              <p:cNvPr id="196" name="Google Shape;196;p33"/>
              <p:cNvSpPr/>
              <p:nvPr/>
            </p:nvSpPr>
            <p:spPr>
              <a:xfrm>
                <a:off x="3504825" y="22264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  <p:sp>
            <p:nvSpPr>
              <p:cNvPr id="197" name="Google Shape;197;p33"/>
              <p:cNvSpPr/>
              <p:nvPr/>
            </p:nvSpPr>
            <p:spPr>
              <a:xfrm>
                <a:off x="933125" y="2226475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729C0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正確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98" name="Google Shape;198;p33"/>
            <p:cNvGrpSpPr/>
            <p:nvPr/>
          </p:nvGrpSpPr>
          <p:grpSpPr>
            <a:xfrm>
              <a:off x="933125" y="2346725"/>
              <a:ext cx="3819100" cy="266400"/>
              <a:chOff x="933125" y="2741675"/>
              <a:chExt cx="3819100" cy="266400"/>
            </a:xfrm>
          </p:grpSpPr>
          <p:sp>
            <p:nvSpPr>
              <p:cNvPr id="199" name="Google Shape;199;p33"/>
              <p:cNvSpPr/>
              <p:nvPr/>
            </p:nvSpPr>
            <p:spPr>
              <a:xfrm>
                <a:off x="2059075" y="27416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crashplapro</a:t>
                </a:r>
                <a:endParaRPr/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3504825" y="27416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  <p:sp>
            <p:nvSpPr>
              <p:cNvPr id="201" name="Google Shape;201;p33"/>
              <p:cNvSpPr/>
              <p:nvPr/>
            </p:nvSpPr>
            <p:spPr>
              <a:xfrm>
                <a:off x="933125" y="2741675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729C0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組合一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02" name="Google Shape;202;p33"/>
            <p:cNvGrpSpPr/>
            <p:nvPr/>
          </p:nvGrpSpPr>
          <p:grpSpPr>
            <a:xfrm>
              <a:off x="933125" y="2815150"/>
              <a:ext cx="4866200" cy="266400"/>
              <a:chOff x="933125" y="3215550"/>
              <a:chExt cx="4866200" cy="266400"/>
            </a:xfrm>
          </p:grpSpPr>
          <p:sp>
            <p:nvSpPr>
              <p:cNvPr id="203" name="Google Shape;203;p33"/>
              <p:cNvSpPr/>
              <p:nvPr/>
            </p:nvSpPr>
            <p:spPr>
              <a:xfrm>
                <a:off x="2059075" y="3215550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us2</a:t>
                </a: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3145588" y="3215550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crashplapro</a:t>
                </a:r>
                <a:endParaRPr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4551925" y="3215550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  <p:sp>
            <p:nvSpPr>
              <p:cNvPr id="206" name="Google Shape;206;p33"/>
              <p:cNvSpPr/>
              <p:nvPr/>
            </p:nvSpPr>
            <p:spPr>
              <a:xfrm>
                <a:off x="933125" y="3215550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組合二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07" name="Google Shape;207;p33"/>
          <p:cNvGrpSpPr/>
          <p:nvPr/>
        </p:nvGrpSpPr>
        <p:grpSpPr>
          <a:xfrm>
            <a:off x="933125" y="3469025"/>
            <a:ext cx="5099550" cy="1131500"/>
            <a:chOff x="933125" y="3413900"/>
            <a:chExt cx="5099550" cy="1131500"/>
          </a:xfrm>
        </p:grpSpPr>
        <p:grpSp>
          <p:nvGrpSpPr>
            <p:cNvPr id="208" name="Google Shape;208;p33"/>
            <p:cNvGrpSpPr/>
            <p:nvPr/>
          </p:nvGrpSpPr>
          <p:grpSpPr>
            <a:xfrm>
              <a:off x="933125" y="3413900"/>
              <a:ext cx="5099550" cy="266400"/>
              <a:chOff x="933125" y="3689425"/>
              <a:chExt cx="5099550" cy="266400"/>
            </a:xfrm>
          </p:grpSpPr>
          <p:sp>
            <p:nvSpPr>
              <p:cNvPr id="209" name="Google Shape;209;p33"/>
              <p:cNvSpPr/>
              <p:nvPr/>
            </p:nvSpPr>
            <p:spPr>
              <a:xfrm>
                <a:off x="4785275" y="368942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tw</a:t>
                </a:r>
                <a:endParaRPr/>
              </a:p>
            </p:txBody>
          </p:sp>
          <p:sp>
            <p:nvSpPr>
              <p:cNvPr id="210" name="Google Shape;210;p33"/>
              <p:cNvSpPr/>
              <p:nvPr/>
            </p:nvSpPr>
            <p:spPr>
              <a:xfrm>
                <a:off x="3422175" y="368942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933125" y="3689425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729C0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正確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2059075" y="368942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google</a:t>
                </a:r>
                <a:endParaRPr/>
              </a:p>
            </p:txBody>
          </p:sp>
        </p:grpSp>
        <p:grpSp>
          <p:nvGrpSpPr>
            <p:cNvPr id="213" name="Google Shape;213;p33"/>
            <p:cNvGrpSpPr/>
            <p:nvPr/>
          </p:nvGrpSpPr>
          <p:grpSpPr>
            <a:xfrm>
              <a:off x="933125" y="3846450"/>
              <a:ext cx="3736450" cy="266400"/>
              <a:chOff x="933125" y="4121975"/>
              <a:chExt cx="3736450" cy="266400"/>
            </a:xfrm>
          </p:grpSpPr>
          <p:sp>
            <p:nvSpPr>
              <p:cNvPr id="214" name="Google Shape;214;p33"/>
              <p:cNvSpPr/>
              <p:nvPr/>
            </p:nvSpPr>
            <p:spPr>
              <a:xfrm>
                <a:off x="933125" y="4121975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組合一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5" name="Google Shape;215;p33"/>
              <p:cNvSpPr/>
              <p:nvPr/>
            </p:nvSpPr>
            <p:spPr>
              <a:xfrm>
                <a:off x="3422175" y="41219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tw</a:t>
                </a:r>
                <a:endParaRPr/>
              </a:p>
            </p:txBody>
          </p:sp>
          <p:sp>
            <p:nvSpPr>
              <p:cNvPr id="216" name="Google Shape;216;p33"/>
              <p:cNvSpPr/>
              <p:nvPr/>
            </p:nvSpPr>
            <p:spPr>
              <a:xfrm>
                <a:off x="2059075" y="41219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</p:grpSp>
        <p:grpSp>
          <p:nvGrpSpPr>
            <p:cNvPr id="217" name="Google Shape;217;p33"/>
            <p:cNvGrpSpPr/>
            <p:nvPr/>
          </p:nvGrpSpPr>
          <p:grpSpPr>
            <a:xfrm>
              <a:off x="933125" y="4279000"/>
              <a:ext cx="5099550" cy="266400"/>
              <a:chOff x="933125" y="4637175"/>
              <a:chExt cx="5099550" cy="266400"/>
            </a:xfrm>
          </p:grpSpPr>
          <p:sp>
            <p:nvSpPr>
              <p:cNvPr id="218" name="Google Shape;218;p33"/>
              <p:cNvSpPr/>
              <p:nvPr/>
            </p:nvSpPr>
            <p:spPr>
              <a:xfrm>
                <a:off x="933125" y="4637175"/>
                <a:ext cx="9276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729C0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solidFill>
                      <a:schemeClr val="lt1"/>
                    </a:solidFill>
                  </a:rPr>
                  <a:t>組合二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4785275" y="46371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tw</a:t>
                </a:r>
                <a:endParaRPr/>
              </a:p>
            </p:txBody>
          </p:sp>
          <p:sp>
            <p:nvSpPr>
              <p:cNvPr id="220" name="Google Shape;220;p33"/>
              <p:cNvSpPr/>
              <p:nvPr/>
            </p:nvSpPr>
            <p:spPr>
              <a:xfrm>
                <a:off x="3422175" y="46371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com</a:t>
                </a:r>
                <a:endParaRPr/>
              </a:p>
            </p:txBody>
          </p:sp>
          <p:sp>
            <p:nvSpPr>
              <p:cNvPr id="221" name="Google Shape;221;p33"/>
              <p:cNvSpPr/>
              <p:nvPr/>
            </p:nvSpPr>
            <p:spPr>
              <a:xfrm>
                <a:off x="2059075" y="4637175"/>
                <a:ext cx="1247400" cy="2664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google</a:t>
                </a:r>
                <a:endParaRPr/>
              </a:p>
            </p:txBody>
          </p:sp>
        </p:grpSp>
      </p:grpSp>
      <p:cxnSp>
        <p:nvCxnSpPr>
          <p:cNvPr id="222" name="Google Shape;222;p33"/>
          <p:cNvCxnSpPr/>
          <p:nvPr/>
        </p:nvCxnSpPr>
        <p:spPr>
          <a:xfrm>
            <a:off x="358200" y="3252338"/>
            <a:ext cx="8147100" cy="4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3"/>
          <p:cNvSpPr/>
          <p:nvPr/>
        </p:nvSpPr>
        <p:spPr>
          <a:xfrm>
            <a:off x="7990800" y="137775"/>
            <a:ext cx="946200" cy="4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補充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75" y="382025"/>
            <a:ext cx="8725250" cy="42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7105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build.gradle</a:t>
            </a:r>
            <a:r>
              <a:rPr lang="zh-TW"/>
              <a:t>調用</a:t>
            </a:r>
            <a:r>
              <a:rPr lang="zh-TW">
                <a:solidFill>
                  <a:srgbClr val="729C0B"/>
                </a:solidFill>
                <a:highlight>
                  <a:srgbClr val="FFFFFF"/>
                </a:highlight>
                <a:uFill>
                  <a:noFill/>
                </a:u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Mobile Vision套件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參考網址：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https://www.ruyut.com/2018/12/5-android-studio-qr-code.html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掃到QR code便會返回到上一個頁面，並傳送掃描解析後的資料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990800" y="137775"/>
            <a:ext cx="946200" cy="40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補充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85175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進度說明(二)：網址檢查部分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47476" l="0" r="0" t="0"/>
          <a:stretch/>
        </p:blipFill>
        <p:spPr>
          <a:xfrm>
            <a:off x="433088" y="859400"/>
            <a:ext cx="8277825" cy="3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75" y="382025"/>
            <a:ext cx="8839201" cy="3951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925"/>
            <a:ext cx="8839200" cy="287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42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