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c02dd9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c02dd9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8e5bfe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8e5bfe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cadcad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cadcad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cadcad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cadcad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c02dd9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c02dd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db3d75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db3d75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8cadcad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8cadcad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ba5fc7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ba5fc7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8cadcad8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8cadcad8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8cadcad8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8cadcad8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cadcad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cadcad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cadcad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8cadcad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icrosoft JhengHei"/>
              <a:buNone/>
              <a:defRPr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icrosoft JhengHei"/>
              <a:buNone/>
              <a:defRPr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icrosoft JhengHei"/>
              <a:buNone/>
              <a:defRPr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84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icrosoft JhengHei"/>
              <a:buNone/>
              <a:defRPr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Microsoft JhengHei"/>
              <a:buNone/>
              <a:defRPr sz="4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hois.whoisxmlapi.com/lookup" TargetMode="External"/><Relationship Id="rId4" Type="http://schemas.openxmlformats.org/officeDocument/2006/relationships/hyperlink" Target="https://whois.whoisxmlapi.com/pricing" TargetMode="External"/><Relationship Id="rId5" Type="http://schemas.openxmlformats.org/officeDocument/2006/relationships/hyperlink" Target="https://user.whoisxmlapi.com/produ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miniasp.com/post/2008/05/31/Recommand-Google-Safe-Browsing" TargetMode="External"/><Relationship Id="rId4" Type="http://schemas.openxmlformats.org/officeDocument/2006/relationships/hyperlink" Target="https://transparencyreport.google.com/safe-browsing/search?url=%E7%B6%B2%E7%AB%99%E7%B6%B2%E5%9D%8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gn.confirm-newspaypl-ksvel.top/ap/signin?session=r6w3tlexjo5h2epi4afrosvfwcwwi0suo8gtbte2jzadfkxag6cqeomrpkpibep4" TargetMode="External"/><Relationship Id="rId4" Type="http://schemas.openxmlformats.org/officeDocument/2006/relationships/hyperlink" Target="https://forms.zohopublic.eu/act945/form/SIGNINYOURBTACCOUNTHERECORRECTLY/formperma/hHvvO2pbpSbwMSlHNSVouJ1PhX9dBoPxjOqHA7S6BN4" TargetMode="External"/><Relationship Id="rId10" Type="http://schemas.openxmlformats.org/officeDocument/2006/relationships/hyperlink" Target="http://www.bancaporlnternetlnterbarnk.mysorabitgroup.com/" TargetMode="External"/><Relationship Id="rId9" Type="http://schemas.openxmlformats.org/officeDocument/2006/relationships/hyperlink" Target="https://empresas.netirtenbark.com.ru/" TargetMode="External"/><Relationship Id="rId5" Type="http://schemas.openxmlformats.org/officeDocument/2006/relationships/hyperlink" Target="http://online-podpora.cc/" TargetMode="External"/><Relationship Id="rId6" Type="http://schemas.openxmlformats.org/officeDocument/2006/relationships/hyperlink" Target="http://203.jpid.com.br/y/n260/" TargetMode="External"/><Relationship Id="rId7" Type="http://schemas.openxmlformats.org/officeDocument/2006/relationships/hyperlink" Target="http://203.jpid.com.br/y/n26/" TargetMode="External"/><Relationship Id="rId8" Type="http://schemas.openxmlformats.org/officeDocument/2006/relationships/hyperlink" Target="http://203.jpid.com.br/y/n26.i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pidapi.com/scamadviser1/api/scamadviser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p2whois.com/" TargetMode="External"/><Relationship Id="rId4" Type="http://schemas.openxmlformats.org/officeDocument/2006/relationships/hyperlink" Target="https://www.ip2whois.com/tld-cctld-supported" TargetMode="External"/><Relationship Id="rId5" Type="http://schemas.openxmlformats.org/officeDocument/2006/relationships/hyperlink" Target="https://www.ip2whois.com/account" TargetMode="External"/><Relationship Id="rId6" Type="http://schemas.openxmlformats.org/officeDocument/2006/relationships/hyperlink" Target="https://www.ip2whois.com/developers-ap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log.csdn.net/sl1992/article/details/1055741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23225" y="1422825"/>
            <a:ext cx="4231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2022/05/10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87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進度規劃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嘗試Google Safe Browsing使用，研究為何檢查會出錯</a:t>
            </a:r>
            <a:br>
              <a:rPr lang="zh-TW"/>
            </a:br>
            <a:r>
              <a:rPr lang="zh-TW"/>
              <a:t>若無法處理則另行找其他檢查網址的免費API來代替Google Safe Browsing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在取得網頁資料方面則使用IP2WHOIS來取得，提供給使用者判讀</a:t>
            </a:r>
            <a:br>
              <a:rPr lang="zh-TW"/>
            </a:br>
            <a:r>
              <a:rPr lang="zh-TW"/>
              <a:t>(因為可能Safe Browsing在判定上會出錯，這時候就需要WHOIS資料來作為輔助)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1507350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動態爬蟲android studio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爬文的解決方案是利用自動化測試(appium)+selenium解決</a:t>
            </a:r>
            <a:br>
              <a:rPr lang="zh-TW"/>
            </a:br>
            <a:r>
              <a:rPr lang="zh-TW"/>
              <a:t>Appium介紹</a:t>
            </a:r>
            <a:br>
              <a:rPr lang="zh-TW"/>
            </a:br>
            <a:r>
              <a:rPr lang="zh-TW"/>
              <a:t>https://www.cxymm.net/article/xhygghgja/113365394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WHOIS XML API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47225"/>
            <a:ext cx="85206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官網網址：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https://whois.whoisxmlapi.com/lookup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註冊會送500筆的免費查詢，但若要繼續使用則有</a:t>
            </a:r>
            <a:r>
              <a:rPr b="1" lang="zh-TW" u="sng"/>
              <a:t>費用的問題</a:t>
            </a:r>
            <a:r>
              <a:rPr lang="zh-TW"/>
              <a:t>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https://whois.whoisxmlapi.com/pricing</a:t>
            </a:r>
            <a:br>
              <a:rPr lang="zh-TW"/>
            </a:br>
            <a:br>
              <a:rPr lang="zh-TW"/>
            </a:br>
            <a:r>
              <a:rPr lang="zh-TW"/>
              <a:t>我的API KEY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https://user.whoisxmlapi.com/products</a:t>
            </a:r>
            <a:br>
              <a:rPr lang="zh-TW"/>
            </a:br>
            <a:br>
              <a:rPr lang="zh-TW"/>
            </a:br>
            <a:r>
              <a:rPr lang="zh-TW"/>
              <a:t>優點：回傳WHOIS為XML格式，因為都整理好了，只要負責提取就可以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Google Safe Browsing安全性</a:t>
            </a:r>
            <a:r>
              <a:rPr lang="zh-TW"/>
              <a:t>測試</a:t>
            </a:r>
            <a:endParaRPr sz="30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https://blog.miniasp.com/post/2008/05/31/Recommand-Google-Safe-Browsing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</a:rPr>
              <a:t>如果要從瀏覽器直接查詢特定網址的安全狀況，只要輸入以下網址即可查詢：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https://transparencyreport.google.com/safe-browsing/search?url=%E7%B6%B2%E7%AB%99%E7%B6%B2%E5%9D%80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PhishTank</a:t>
            </a:r>
            <a:r>
              <a:rPr lang="zh-TW"/>
              <a:t>測試(下列皆為Valid Phish的網站)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https://sign.confirm-newspaypl-ksvel.top/ap/signin?session=r6w3tlexjo5h2epi4afrosvfwcwwi0suo8gtbte2jzadfkxag6cqeomrpkpibep4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https://forms.zohopublic.eu/act945/form/SIGNINYOURBTACCOUNTHERECORRECTLY/formperma/hHvvO2pbpSbwMSlHNSVouJ1PhX9dBoPxjOqHA7S6BN4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http://online-podpora.cc/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http://203.jpid.com.br/y/n260/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http://203.jpid.com.br/y/n26/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http://203.jpid.com.br/y/n26.it/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https://empresas.netirtenbark.com.ru/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http://www.bancaporlnternetlnterbarnk.mysorabitgroup.com/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129325" y="2571750"/>
            <a:ext cx="2003700" cy="771600"/>
          </a:xfrm>
          <a:prstGeom prst="roundRect">
            <a:avLst>
              <a:gd fmla="val 16667" name="adj"/>
            </a:avLst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綠色為 "通過檢查"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紅色為 "不安全"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33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Google Safe Browsing</a:t>
            </a:r>
            <a:r>
              <a:rPr lang="zh-TW"/>
              <a:t>使用問題</a:t>
            </a:r>
            <a:endParaRPr sz="3000"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1146575"/>
            <a:ext cx="7972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Open Sans"/>
                <a:ea typeface="Open Sans"/>
                <a:cs typeface="Open Sans"/>
                <a:sym typeface="Open Sans"/>
              </a:rPr>
              <a:t>可以正常請求Google API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Open Sans"/>
                <a:ea typeface="Open Sans"/>
                <a:cs typeface="Open Sans"/>
                <a:sym typeface="Open Sans"/>
              </a:rPr>
              <a:t>但卡在網頁判讀安全性</a:t>
            </a:r>
            <a:br>
              <a:rPr lang="zh-TW" sz="1900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900">
                <a:latin typeface="Open Sans"/>
                <a:ea typeface="Open Sans"/>
                <a:cs typeface="Open Sans"/>
                <a:sym typeface="Open Sans"/>
              </a:rPr>
              <a:t>(測試前面的釣魚網站都返回安全)</a:t>
            </a:r>
            <a:br>
              <a:rPr lang="zh-TW" sz="1900">
                <a:latin typeface="Open Sans"/>
                <a:ea typeface="Open Sans"/>
                <a:cs typeface="Open Sans"/>
                <a:sym typeface="Open Sans"/>
              </a:rPr>
            </a:br>
            <a:br>
              <a:rPr lang="zh-TW" sz="1900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900">
                <a:latin typeface="Open Sans"/>
                <a:ea typeface="Open Sans"/>
                <a:cs typeface="Open Sans"/>
                <a:sym typeface="Open Sans"/>
              </a:rPr>
              <a:t>需要再進行研究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38374" l="0" r="24110" t="0"/>
          <a:stretch/>
        </p:blipFill>
        <p:spPr>
          <a:xfrm>
            <a:off x="3332563" y="2267450"/>
            <a:ext cx="2478875" cy="25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10730" t="62584"/>
          <a:stretch/>
        </p:blipFill>
        <p:spPr>
          <a:xfrm>
            <a:off x="5980725" y="3288725"/>
            <a:ext cx="2915850" cy="1578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01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關於爬蟲抓取資料問題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932900"/>
            <a:ext cx="8520600" cy="4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有些網頁載入速度很慢，httpURLConnection得到inputstream時，網頁還沒載入完成，導致拿不到資料或拿到錯誤的資料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ScamAdviser和URLVoid都有這樣的問題</a:t>
            </a:r>
            <a:br>
              <a:rPr lang="zh-TW"/>
            </a:br>
            <a:r>
              <a:rPr lang="zh-TW"/>
              <a:t>可以查詢其他可以用的網址檢查API，就不會有上述問題</a:t>
            </a:r>
            <a:br>
              <a:rPr lang="zh-TW"/>
            </a:br>
            <a:br>
              <a:rPr lang="zh-TW"/>
            </a:br>
            <a:r>
              <a:rPr lang="zh-TW"/>
              <a:t>ScamAdviser提供的API，但是需要付費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https://rapidapi.com/scamadviser1/api/scamadviser1/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Free WHOIS API for use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577000" y="3020575"/>
            <a:ext cx="6987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優點：不用另外使用function做資料的處理，也可以減少錯誤率的發生</a:t>
            </a:r>
            <a:br>
              <a:rPr lang="zh-TW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缺點：部分TLD和ccTLD未提供，但基本上使用到那些不提供的TLD和ccTLD機率不高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444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IP2WHOIS API(</a:t>
            </a:r>
            <a:r>
              <a:rPr lang="zh-TW"/>
              <a:t>已在程式碼中使用</a:t>
            </a:r>
            <a:r>
              <a:rPr lang="zh-TW"/>
              <a:t>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25175"/>
            <a:ext cx="85206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729"/>
              <a:t>註冊即可有500筆/per month的使用次數，可設定回傳格式為json/xml</a:t>
            </a:r>
            <a:br>
              <a:rPr lang="zh-TW" sz="1729"/>
            </a:br>
            <a:r>
              <a:rPr lang="zh-TW" sz="1729" u="sng">
                <a:solidFill>
                  <a:schemeClr val="hlink"/>
                </a:solidFill>
                <a:hlinkClick r:id="rId3"/>
              </a:rPr>
              <a:t>https://www.ip2whois.com/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29"/>
              <a:t>支持的TLD和ccTLD(國家頂級域名)列表</a:t>
            </a:r>
            <a:br>
              <a:rPr lang="zh-TW" sz="1729"/>
            </a:br>
            <a:r>
              <a:rPr lang="zh-TW" sz="1729" u="sng">
                <a:solidFill>
                  <a:schemeClr val="hlink"/>
                </a:solidFill>
                <a:hlinkClick r:id="rId4"/>
              </a:rPr>
              <a:t>https://www.ip2whois.com/tld-cctld-supported</a:t>
            </a:r>
            <a:br>
              <a:rPr lang="zh-TW" sz="1729"/>
            </a:br>
            <a:br>
              <a:rPr lang="zh-TW" sz="1729"/>
            </a:br>
            <a:r>
              <a:rPr lang="zh-TW" sz="1729"/>
              <a:t>1113/1520個TLD提供，634ccTLD提供</a:t>
            </a:r>
            <a:br>
              <a:rPr lang="zh-TW" sz="1729"/>
            </a:b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29"/>
              <a:t>我的API KEY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29" u="sng">
                <a:solidFill>
                  <a:schemeClr val="hlink"/>
                </a:solidFill>
                <a:hlinkClick r:id="rId5"/>
              </a:rPr>
              <a:t>https://www.ip2whois.com/account</a:t>
            </a:r>
            <a:br>
              <a:rPr lang="zh-TW" sz="1729"/>
            </a:br>
            <a:br>
              <a:rPr lang="zh-TW" sz="1729"/>
            </a:br>
            <a:r>
              <a:rPr lang="zh-TW" sz="1729"/>
              <a:t>使用方法</a:t>
            </a:r>
            <a:br>
              <a:rPr lang="zh-TW" sz="1729"/>
            </a:br>
            <a:r>
              <a:rPr lang="zh-TW" sz="1729" u="sng">
                <a:solidFill>
                  <a:schemeClr val="hlink"/>
                </a:solidFill>
                <a:hlinkClick r:id="rId6"/>
              </a:rPr>
              <a:t>https://www.ip2whois.com/developers-api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73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試用結果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15182" t="0"/>
          <a:stretch/>
        </p:blipFill>
        <p:spPr>
          <a:xfrm>
            <a:off x="2201600" y="582875"/>
            <a:ext cx="3036707" cy="43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0" r="30333" t="0"/>
          <a:stretch/>
        </p:blipFill>
        <p:spPr>
          <a:xfrm>
            <a:off x="5238300" y="600250"/>
            <a:ext cx="2925800" cy="4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分析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雖然有一些欄位沒有</a:t>
            </a:r>
            <a:br>
              <a:rPr lang="zh-TW"/>
            </a:br>
            <a:r>
              <a:rPr lang="zh-TW"/>
              <a:t>但重要的資訊是有的：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create_date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update_date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expire_date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domain_age(days)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Domain Name參考資料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https://blog.csdn.net/sl1992/article/details/105574100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