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A8DFB-84D8-43AC-8669-F09759A1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2396FD-A469-42D0-B891-FDD3A4A14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1C96B-CE9E-4008-9A93-104127F8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264A-B358-4E4C-B828-6634F10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880B6-0E12-4600-9CDA-C3708B2B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19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4B92F-54AA-470E-9095-EFFAFFB7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2C881F-8BB2-4AE9-9C0C-C8E3B9F8F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C1C93-52B8-47CF-A0F4-E9265EE6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07EE1-721D-4A40-9FA5-B6726C42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EDDA91-CC97-4916-BC90-E9DFEC68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6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9AC119-FC3C-4EDC-BD69-ABB991A40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318BA7-0D8D-48A4-A6CF-B01BA336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4467E-437F-4F0C-8E7B-75B48E33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ABC7E-EE01-47FB-9FDE-F00681B1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1E366-99C4-4849-8BD9-AC01796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1F106-42A9-483E-AEAB-6008386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0135E-ADD6-4F89-BD6F-37B5E354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E84EC-E737-4E0A-8879-84B6D9A0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E7025-5FFD-4FCA-A557-9AE128AD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5005A-B000-4905-9769-E8135609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D9080-E5CF-4802-B927-9ACB9E2D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EF0A3-C146-4371-B7F4-8F73E3B9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DA8EC-0F9A-418F-9465-4B85FC34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657E91-7D27-4CFC-98C6-443166B5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5CE3B-4832-4DAA-8645-E0D6F76E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8BE7A-4638-44DD-A791-B47F291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5B67BF-4751-4B6E-8D21-D7DE488B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CD4696-733E-48DE-964B-A4F9E75B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F746DB-5483-404F-AB30-BAB7259A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ABE79C-B475-440B-8024-3C375122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C989C-B233-40C6-8E93-A2AD771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5B9BA-1854-4730-97CA-671B6007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948322-A6F4-4147-BE9A-38182971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CFA0BF-1CC7-4AB6-8801-5D467B1B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719A64-FDE7-448E-B924-DFE2A4438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0512B0-9902-473B-BFEC-CA537CD5B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B3C4DC-54AA-4108-86FF-7FA00A0B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4F83AB-7725-4896-9AAE-33262D20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AFF8B7-54CE-4585-971F-81519183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08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A980A-F451-4397-9F36-304EEB01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8C457F-ADFC-4156-9E64-9F6C241A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9859BE-C793-46D5-B74F-DD22B175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FE9640-E247-4BE7-BFC1-2EFE3CD5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7F1ECA-CDFE-4D8E-8F7D-2BC8C109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822CAA-4724-4C78-B1DE-C3BEEAD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BC83E-2EE4-48CE-B734-A0F7EF2D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8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6C0B8-F4D9-4BC3-A512-7E16B941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C8552-BF79-4D28-ADCF-96AF15ED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46F383-D456-4E56-9E3C-C477D8B4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AD99B-20A7-4EA6-832B-F31178F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648B91-6C44-4AFA-B973-21F338E8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7D4E1D-8D97-49CC-BCCB-FB7AB42D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60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87F6-081A-44C9-A8E5-CCFF0E51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09F507-3E82-4D43-A0A4-DDB43A6DA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96F2A0-1CAE-4E27-85F4-8124CBC7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2BAF5-93BB-41EF-A23D-DF0FE4FD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0E9942-22F2-40BE-82CD-F96F89C9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1EDF6E-A42F-4993-BD52-3BD5DAC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4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AB24D6-E98D-46DC-B4AE-D0FD2919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3B909-B988-4554-A255-7FD0642A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4DB7B-9F8A-4FFB-B6E2-4D4D9F52C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6917-1045-40E6-95FA-AC11B1F55E31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54A0D-EB7E-4B90-9851-FB01BB81F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DF3EB-A3E1-48B6-8C24-911250336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B559-8E7C-410A-9894-5B9712F9E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p29ebo2.html" TargetMode="External"/><Relationship Id="rId2" Type="http://schemas.openxmlformats.org/officeDocument/2006/relationships/hyperlink" Target="https://ithelp.ithome.com.tw/articles/102397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368551/article/details/93851142" TargetMode="External"/><Relationship Id="rId2" Type="http://schemas.openxmlformats.org/officeDocument/2006/relationships/hyperlink" Target="https://support.microsoft.com/zh-tw/office/xml-%E5%85%A5%E9%96%80-a87d234d-4c2e-4409-9cbc-45e4eb857d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E7B29-1316-4225-AB22-70E060A32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Android Studio</a:t>
            </a:r>
            <a:r>
              <a:rPr lang="zh-TW" altLang="en-US" sz="5400"/>
              <a:t>基礎觀念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8CECB-FFBB-4DCE-817F-41F0F1C58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8F590D-E1E6-424B-A1EA-221094474510}"/>
              </a:ext>
            </a:extLst>
          </p:cNvPr>
          <p:cNvSpPr/>
          <p:nvPr/>
        </p:nvSpPr>
        <p:spPr>
          <a:xfrm>
            <a:off x="174831" y="69397"/>
            <a:ext cx="7649530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Android Studio</a:t>
            </a:r>
            <a:r>
              <a:rPr lang="zh-TW" altLang="en-US" sz="2000" dirty="0">
                <a:ln w="0"/>
              </a:rPr>
              <a:t>組成的資料夾：</a:t>
            </a:r>
            <a:endParaRPr lang="en-US" altLang="zh-TW" sz="2000" dirty="0">
              <a:ln w="0"/>
            </a:endParaRPr>
          </a:p>
          <a:p>
            <a:r>
              <a:rPr lang="en-US" altLang="zh-TW" sz="2000" dirty="0">
                <a:ln w="0"/>
                <a:hlinkClick r:id="rId2"/>
              </a:rPr>
              <a:t>https://ithelp.ithome.com.tw/articles/10239713</a:t>
            </a:r>
            <a:endParaRPr lang="en-US" altLang="zh-TW" sz="2000" dirty="0">
              <a:ln w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n w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n w="0"/>
              </a:rPr>
              <a:t>package</a:t>
            </a:r>
            <a:r>
              <a:rPr lang="zh-TW" altLang="en-US" sz="2000" dirty="0">
                <a:ln w="0"/>
              </a:rPr>
              <a:t>的基本介紹：</a:t>
            </a:r>
            <a:endParaRPr lang="en-US" altLang="zh-TW" sz="2000" dirty="0">
              <a:ln w="0"/>
            </a:endParaRPr>
          </a:p>
          <a:p>
            <a:r>
              <a:rPr lang="en-US" altLang="zh-TW" sz="2000" dirty="0">
                <a:ln w="0"/>
                <a:hlinkClick r:id="rId3"/>
              </a:rPr>
              <a:t>https://kknews.cc/zh-tw/code/p29ebo2.html</a:t>
            </a:r>
            <a:endParaRPr lang="en-US" altLang="zh-TW" sz="2000" dirty="0">
              <a:ln w="0"/>
            </a:endParaRPr>
          </a:p>
          <a:p>
            <a:endParaRPr lang="en-US" altLang="zh-TW" sz="2000" dirty="0">
              <a:ln w="0"/>
            </a:endParaRPr>
          </a:p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例如：</a:t>
            </a:r>
            <a:r>
              <a:rPr lang="fr-FR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package </a:t>
            </a:r>
            <a:r>
              <a:rPr lang="fr-FR" altLang="zh-TW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cn.craaaaazy</a:t>
            </a:r>
            <a:r>
              <a:rPr lang="fr-FR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altLang="zh-TW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&gt;&gt;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其實是一個路徑，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cn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craaaaazy</a:t>
            </a:r>
            <a:r>
              <a:rPr lang="en-US" altLang="zh-TW" sz="2000" dirty="0">
                <a:solidFill>
                  <a:srgbClr val="000000"/>
                </a:solidFill>
                <a:latin typeface="Open Sans" panose="020B0606030504020204" pitchFamily="34" charset="0"/>
              </a:rPr>
              <a:t>  &gt;&gt;</a:t>
            </a:r>
            <a:r>
              <a:rPr lang="zh-TW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寫上</a:t>
            </a:r>
            <a:r>
              <a:rPr lang="en-US" altLang="zh-TW" sz="2000" dirty="0">
                <a:solidFill>
                  <a:srgbClr val="000000"/>
                </a:solidFill>
                <a:latin typeface="Open Sans" panose="020B0606030504020204" pitchFamily="34" charset="0"/>
              </a:rPr>
              <a:t>class</a:t>
            </a:r>
            <a:r>
              <a:rPr lang="zh-TW" alt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所屬的資料夾路徑</a:t>
            </a:r>
            <a:endParaRPr lang="en-US" altLang="zh-TW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需要用到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再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import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進去</a:t>
            </a:r>
            <a:endParaRPr lang="en-US" altLang="zh-TW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br>
              <a:rPr lang="fr-FR" altLang="zh-TW" sz="2000" dirty="0"/>
            </a:br>
            <a:endParaRPr lang="en-US" altLang="zh-TW" sz="20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DE2E3-A363-4E05-B928-B0A0385F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1" y="2930556"/>
            <a:ext cx="6096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8F590D-E1E6-424B-A1EA-221094474510}"/>
              </a:ext>
            </a:extLst>
          </p:cNvPr>
          <p:cNvSpPr/>
          <p:nvPr/>
        </p:nvSpPr>
        <p:spPr>
          <a:xfrm>
            <a:off x="174831" y="69397"/>
            <a:ext cx="11639217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XML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檔是什麼：</a:t>
            </a:r>
            <a:endParaRPr lang="en-US" altLang="zh-TW" sz="20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TW" b="0" cap="none" spc="0" dirty="0">
                <a:ln w="0"/>
                <a:solidFill>
                  <a:schemeClr val="tx1"/>
                </a:solidFill>
                <a:hlinkClick r:id="rId2"/>
              </a:rPr>
              <a:t>https://support.microsoft.com/zh-tw/office/xml-%E5%85%A5%E9%96%80-a87d234d-4c2e-4409-9cbc-45e4eb857d44</a:t>
            </a:r>
            <a:endParaRPr lang="en-US" altLang="zh-TW" b="0" cap="none" spc="0" dirty="0">
              <a:ln w="0"/>
              <a:solidFill>
                <a:schemeClr val="tx1"/>
              </a:solidFill>
            </a:endParaRPr>
          </a:p>
          <a:p>
            <a:endParaRPr lang="en-US" altLang="zh-TW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@RequireApi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：</a:t>
            </a:r>
            <a:endParaRPr lang="en-US" altLang="zh-TW" sz="20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TW" b="0" cap="none" spc="0" dirty="0">
                <a:ln w="0"/>
                <a:solidFill>
                  <a:schemeClr val="tx1"/>
                </a:solidFill>
                <a:hlinkClick r:id="rId3"/>
              </a:rPr>
              <a:t>https://blog.csdn.net/u011368551/article/details/93851142</a:t>
            </a:r>
            <a:endParaRPr lang="en-US" altLang="zh-TW" b="0" cap="none" spc="0" dirty="0">
              <a:ln w="0"/>
              <a:solidFill>
                <a:schemeClr val="tx1"/>
              </a:solidFill>
            </a:endParaRPr>
          </a:p>
          <a:p>
            <a:endParaRPr lang="en-US" altLang="zh-TW" sz="2000" dirty="0">
              <a:ln w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n w="0"/>
              </a:rPr>
              <a:t>Android Manifest</a:t>
            </a:r>
            <a:r>
              <a:rPr lang="zh-TW" altLang="en-US" sz="2000" dirty="0">
                <a:ln w="0"/>
              </a:rPr>
              <a:t>檔</a:t>
            </a:r>
            <a:r>
              <a:rPr lang="en-US" altLang="zh-TW" sz="2000" dirty="0">
                <a:ln w="0"/>
              </a:rPr>
              <a:t>(AndroidManifest.xml)</a:t>
            </a:r>
            <a:r>
              <a:rPr lang="zh-TW" altLang="en-US" sz="2000" dirty="0">
                <a:ln w="0"/>
              </a:rPr>
              <a:t>設定：</a:t>
            </a:r>
            <a:endParaRPr lang="en-US" altLang="zh-TW" sz="2000" b="0" cap="none" spc="0" dirty="0">
              <a:ln w="0"/>
              <a:solidFill>
                <a:schemeClr val="tx1"/>
              </a:solidFill>
            </a:endParaRPr>
          </a:p>
          <a:p>
            <a:r>
              <a:rPr lang="zh-TW" altLang="en-US" sz="2000" b="0" cap="none" spc="0" dirty="0">
                <a:ln w="0"/>
                <a:solidFill>
                  <a:schemeClr val="tx1"/>
                </a:solidFill>
              </a:rPr>
              <a:t>補：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xm</a:t>
            </a:r>
            <a:r>
              <a:rPr lang="en-US" altLang="zh-TW" sz="2000" dirty="0">
                <a:ln w="0"/>
              </a:rPr>
              <a:t>l</a:t>
            </a:r>
            <a:r>
              <a:rPr lang="zh-TW" altLang="en-US" sz="2000" dirty="0">
                <a:ln w="0"/>
              </a:rPr>
              <a:t>檔的註解方式為 </a:t>
            </a:r>
            <a:r>
              <a:rPr lang="en-US" altLang="zh-TW" sz="2000" dirty="0">
                <a:ln w="0"/>
              </a:rPr>
              <a:t>&lt;!--</a:t>
            </a:r>
            <a:r>
              <a:rPr lang="zh-TW" altLang="en-US" sz="2000">
                <a:ln w="0"/>
              </a:rPr>
              <a:t>文字</a:t>
            </a:r>
            <a:r>
              <a:rPr lang="en-US" altLang="zh-TW" sz="2000">
                <a:ln w="0"/>
              </a:rPr>
              <a:t>--&gt;</a:t>
            </a:r>
            <a:endParaRPr lang="en-US" altLang="zh-TW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3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072E8-374B-4C3B-B578-7FDC454F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5E1DAEB-09A2-4046-9FD7-4593B344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03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135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佈景主題</vt:lpstr>
      <vt:lpstr>Android Studio基礎觀念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Studio基礎教學</dc:title>
  <dc:creator>Judy Yen</dc:creator>
  <cp:lastModifiedBy>Judy Yen</cp:lastModifiedBy>
  <cp:revision>22</cp:revision>
  <dcterms:created xsi:type="dcterms:W3CDTF">2022-02-05T13:36:41Z</dcterms:created>
  <dcterms:modified xsi:type="dcterms:W3CDTF">2022-03-04T01:40:39Z</dcterms:modified>
</cp:coreProperties>
</file>