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7" r:id="rId6"/>
    <p:sldId id="268" r:id="rId7"/>
    <p:sldId id="269" r:id="rId8"/>
    <p:sldId id="260" r:id="rId9"/>
    <p:sldId id="259" r:id="rId10"/>
    <p:sldId id="261" r:id="rId11"/>
    <p:sldId id="271" r:id="rId12"/>
    <p:sldId id="262" r:id="rId13"/>
    <p:sldId id="263" r:id="rId14"/>
    <p:sldId id="273" r:id="rId15"/>
    <p:sldId id="274" r:id="rId16"/>
    <p:sldId id="272" r:id="rId17"/>
    <p:sldId id="275" r:id="rId18"/>
    <p:sldId id="277" r:id="rId19"/>
    <p:sldId id="276" r:id="rId20"/>
    <p:sldId id="27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0A278-608F-4553-AE88-10AC5EDAB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C15D4F-94A0-49D3-AA88-87AC69E9D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DFA1F5-F102-414E-84C6-AEA16295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CD3-FDC5-4B83-A2E7-182208BACC17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FF90E0-68AD-4546-92AD-61877120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21DAC2-2799-4E6B-B82D-F3CF7815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51CF-58A6-4E9A-B957-70CF90523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41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BD741-018C-46F7-B890-765C825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F7A05C-3ADD-4F88-9148-7339B6872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3D604-1DA6-4B01-9B27-A19552F3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CD3-FDC5-4B83-A2E7-182208BACC17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F6B121-21FC-42E1-9281-5D9E845D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26462F-243D-4459-AFA0-7750FB31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51CF-58A6-4E9A-B957-70CF90523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41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5B118D-1F1C-4FB6-BA44-A53587949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8270DA-3B3F-4736-8519-1DB58C28D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150D91-7ED1-4969-841F-CA9EE7D7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CD3-FDC5-4B83-A2E7-182208BACC17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B6AB66-26C5-4A93-8353-CBC0453D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912A41-5ABF-4485-B1AE-1FCD80E7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51CF-58A6-4E9A-B957-70CF90523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99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63B34-9000-48C9-ADA3-A3D67D0B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0815D6-1D77-4444-9910-A1939BFB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C4816A-9DEC-4AAB-8877-8F7099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CD3-FDC5-4B83-A2E7-182208BACC17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6CAB5-1B8A-47BF-8BD4-951183E4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631443-186F-455E-8462-1FC59D5F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51CF-58A6-4E9A-B957-70CF90523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5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2A1F0-8F54-4B99-B44E-87A21C54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1C9A5C-4E9C-4F38-9BE6-431B6A7B9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B4EEEB-6E9B-4AB2-A3BB-21BE5EBC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CD3-FDC5-4B83-A2E7-182208BACC17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8A5F73-87E3-47AE-9F9E-0377CDF9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5DC618-828D-4DC1-96E9-3528300B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51CF-58A6-4E9A-B957-70CF90523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62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967E2-E2EF-4D28-8C41-0376421E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A1BA67-FBB5-43A2-BBFC-83D0ADDA2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F901CF-C679-4158-9FB6-2F5EC9533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AD2FD7-54F9-43BC-93B6-C7A69144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CD3-FDC5-4B83-A2E7-182208BACC17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847EC2-D400-4D7E-B0E6-E85D993A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679429-0352-40CF-98F1-C7B7C0C5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51CF-58A6-4E9A-B957-70CF90523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47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B9925-2381-4922-83B2-AD337859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5A197C-CB02-412D-88B8-809295F0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DE7C90-06DA-4A85-9619-49D77B61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ECEBA6-07A0-467F-99EB-74305B03A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AA9EB8-30AA-4393-B108-58C05261D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5F1110-291A-49A3-9F5D-E582A9EC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CD3-FDC5-4B83-A2E7-182208BACC17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CFE316-34EA-4B2F-96C4-CCEEC262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1CABA3-965C-4472-B074-B3D3B829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51CF-58A6-4E9A-B957-70CF90523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72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24B90-3CB1-4102-9F39-88745A5C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C63BB-443F-4956-8EBA-2F7F24B9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CD3-FDC5-4B83-A2E7-182208BACC17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B3ABF5-7CA6-4975-809D-AE69C0DA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1CE2C8-1566-40C0-8F13-59FB0E6C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51CF-58A6-4E9A-B957-70CF90523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91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99ECC2-A3BD-4E01-9988-5823348C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CD3-FDC5-4B83-A2E7-182208BACC17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597CB7-0C88-45DB-86C0-69BC8670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6678C6-BD3F-46B5-A153-1192CE3A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51CF-58A6-4E9A-B957-70CF90523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61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F7612-FCAF-4CE3-B935-B734A715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0F9FF6-D858-4493-A5E1-D74D2EAC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923584-FB99-4198-A0BF-019B8A0DE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2ADB57-23E9-4D50-B93E-267073F0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CD3-FDC5-4B83-A2E7-182208BACC17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0AD1E1-5BDB-4C29-ACF8-B66BC7E7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84D565-33AB-4639-92A3-31D070C9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51CF-58A6-4E9A-B957-70CF90523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63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0A929-832B-4474-B483-AC5F60BE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28F3D6-5E2E-462E-A645-9B36C1990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7238A6-CD07-4496-8B86-853128EB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D622D0-4D62-47EC-967A-04CFD7D2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CD3-FDC5-4B83-A2E7-182208BACC17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2E4377-2E31-4E48-BA4A-26922C6E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79E304-EB5C-4877-A182-70B2BE33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51CF-58A6-4E9A-B957-70CF90523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83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1B0E9E-4CDE-4940-B712-3B5E9C91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CBD5AB-7808-4891-AE94-6944382D8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E2A87B-CEF2-429F-9882-86C41BDF5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2CD3-FDC5-4B83-A2E7-182208BACC17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0E777-3761-4A1F-BC30-3B5650D81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2CB0BE-EF18-44F7-8F1F-27B6441D6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151CF-58A6-4E9A-B957-70CF90523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26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emdevelopment/Aegis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8922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066548-0175-46CE-897A-52374FFDE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Android Studio</a:t>
            </a:r>
            <a:r>
              <a:rPr lang="zh-TW" altLang="en-US" dirty="0"/>
              <a:t>設定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D760D5-4871-4BDD-A091-C6B215596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46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ED415-FC9D-4CA3-93CF-8741298E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1AC7E-04AB-49D9-998C-F2DD58005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FFC216-469F-4C2D-96DA-18535C6D3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7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ED415-FC9D-4CA3-93CF-8741298E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1AC7E-04AB-49D9-998C-F2DD58005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FFC216-469F-4C2D-96DA-18535C6D3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8C7BF95-A540-4DF1-A9A7-AE920C8F6B28}"/>
              </a:ext>
            </a:extLst>
          </p:cNvPr>
          <p:cNvSpPr/>
          <p:nvPr/>
        </p:nvSpPr>
        <p:spPr>
          <a:xfrm>
            <a:off x="3950563" y="1447060"/>
            <a:ext cx="1340527" cy="243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B193AE-9B59-4C16-9D16-29F11C7B5F22}"/>
              </a:ext>
            </a:extLst>
          </p:cNvPr>
          <p:cNvSpPr/>
          <p:nvPr/>
        </p:nvSpPr>
        <p:spPr>
          <a:xfrm>
            <a:off x="6405682" y="1167467"/>
            <a:ext cx="5646097" cy="52322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都打勾完要安裝的後，按</a:t>
            </a:r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</a:t>
            </a:r>
            <a:r>
              <a:rPr lang="zh-TW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安裝</a:t>
            </a:r>
          </a:p>
        </p:txBody>
      </p:sp>
    </p:spTree>
    <p:extLst>
      <p:ext uri="{BB962C8B-B14F-4D97-AF65-F5344CB8AC3E}">
        <p14:creationId xmlns:p14="http://schemas.microsoft.com/office/powerpoint/2010/main" val="6293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F77E8-D5BA-4A49-8222-2B3AB3C6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CBF6DB-656D-4F12-BC90-1C826EDE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0CF538-F3D6-4325-8C58-246D264BE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762D4A-77C4-4A55-B7AE-2A4F2366E865}"/>
              </a:ext>
            </a:extLst>
          </p:cNvPr>
          <p:cNvSpPr/>
          <p:nvPr/>
        </p:nvSpPr>
        <p:spPr>
          <a:xfrm>
            <a:off x="4448112" y="320020"/>
            <a:ext cx="5234317" cy="707886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從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引入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</a:p>
          <a:p>
            <a:pPr algn="ctr"/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如果直接下載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code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再匯入的話會失敗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4270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247C1-3C50-4309-872A-ED25230A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1033F5-AC68-4776-85EE-BBE3FDB94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1FBDBC-D349-4CC7-BBD3-170D0A69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62145C4-BA00-4D1C-9133-B83C628E4F6B}"/>
              </a:ext>
            </a:extLst>
          </p:cNvPr>
          <p:cNvSpPr/>
          <p:nvPr/>
        </p:nvSpPr>
        <p:spPr>
          <a:xfrm>
            <a:off x="4275110" y="2159758"/>
            <a:ext cx="5225661" cy="1323439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貼上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URL</a:t>
            </a:r>
          </a:p>
          <a:p>
            <a:pPr algn="ctr"/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https://github.com/beemdevelopment/Aegis.git</a:t>
            </a:r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然後按下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</a:p>
          <a:p>
            <a:pPr algn="ctr"/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lone</a:t>
            </a:r>
            <a:r>
              <a: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需要蠻久的</a:t>
            </a:r>
          </a:p>
        </p:txBody>
      </p:sp>
    </p:spTree>
    <p:extLst>
      <p:ext uri="{BB962C8B-B14F-4D97-AF65-F5344CB8AC3E}">
        <p14:creationId xmlns:p14="http://schemas.microsoft.com/office/powerpoint/2010/main" val="305728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8CA2A-0619-41F4-B023-3A55F0C2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78A556-4B0D-4BA3-BBCA-B82230B32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EFD2AC-2626-457A-A9B8-E6A1E4BA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53CDAB5-03E7-4ABF-A177-9EB8B1FA2A5D}"/>
              </a:ext>
            </a:extLst>
          </p:cNvPr>
          <p:cNvSpPr/>
          <p:nvPr/>
        </p:nvSpPr>
        <p:spPr>
          <a:xfrm>
            <a:off x="7625919" y="220679"/>
            <a:ext cx="248575" cy="222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947FF6-719C-4E19-9483-5921E4B927F3}"/>
              </a:ext>
            </a:extLst>
          </p:cNvPr>
          <p:cNvSpPr/>
          <p:nvPr/>
        </p:nvSpPr>
        <p:spPr>
          <a:xfrm>
            <a:off x="7750206" y="419427"/>
            <a:ext cx="21707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運行看看</a:t>
            </a:r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96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D19D4-7DC8-43F4-B554-A950765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A9B244-C177-4C64-849E-F5861076A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3912D9-82F4-4EF4-A5A3-93FC0F438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330109-4F1D-4C7B-94C7-A67A2EEF2540}"/>
              </a:ext>
            </a:extLst>
          </p:cNvPr>
          <p:cNvSpPr/>
          <p:nvPr/>
        </p:nvSpPr>
        <p:spPr>
          <a:xfrm>
            <a:off x="2241427" y="2985090"/>
            <a:ext cx="3057247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成功就會長這樣</a:t>
            </a:r>
          </a:p>
        </p:txBody>
      </p:sp>
    </p:spTree>
    <p:extLst>
      <p:ext uri="{BB962C8B-B14F-4D97-AF65-F5344CB8AC3E}">
        <p14:creationId xmlns:p14="http://schemas.microsoft.com/office/powerpoint/2010/main" val="306030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B7DA6-FF3A-481A-B634-3BBFC707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CE67E-A5F5-451A-88A2-E3707149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3B18A5-A070-45CD-A4C5-5F28058E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494E370-8542-4117-B5D8-F4055F7E97FA}"/>
              </a:ext>
            </a:extLst>
          </p:cNvPr>
          <p:cNvSpPr/>
          <p:nvPr/>
        </p:nvSpPr>
        <p:spPr>
          <a:xfrm>
            <a:off x="9126246" y="230188"/>
            <a:ext cx="248575" cy="222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2A5EDA-BC92-49A6-AA03-A678F2C9D74A}"/>
              </a:ext>
            </a:extLst>
          </p:cNvPr>
          <p:cNvSpPr/>
          <p:nvPr/>
        </p:nvSpPr>
        <p:spPr>
          <a:xfrm>
            <a:off x="8564342" y="419427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停止運行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7261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142F8-61E1-4760-BD8A-F65D4AA0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1AB063-8A1D-4DF7-8CBA-69D1822C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13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8CD84-6EEB-4E61-BC7E-DABC8EA2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96629D-DD47-4E25-BAE0-92076539A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9EBF9E-5628-4C8D-AE61-791707752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82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93F2F-3CE0-4202-9175-78DB2AEA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F7131C-C51D-4B74-8BFF-F5011639A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2BA1C1-906C-46AE-8ED2-03D56F93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6D58E2B-661F-4356-B1A5-36C5ED483442}"/>
              </a:ext>
            </a:extLst>
          </p:cNvPr>
          <p:cNvSpPr/>
          <p:nvPr/>
        </p:nvSpPr>
        <p:spPr>
          <a:xfrm>
            <a:off x="6102042" y="3553261"/>
            <a:ext cx="5251758" cy="52322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設定可以安裝額外的插件</a:t>
            </a:r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(plugin)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648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74164-5619-46BE-A884-889ABE93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C81067-4AA7-42E1-9E59-DCEC4E9E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374F9B-7DD7-4912-9970-0E0B411A2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0E6AEB8-AB74-4D96-A23C-E500A39C6CB7}"/>
              </a:ext>
            </a:extLst>
          </p:cNvPr>
          <p:cNvSpPr/>
          <p:nvPr/>
        </p:nvSpPr>
        <p:spPr>
          <a:xfrm>
            <a:off x="3346704" y="1648015"/>
            <a:ext cx="1078992" cy="195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821474-20E3-4143-AD15-B43B40D25524}"/>
              </a:ext>
            </a:extLst>
          </p:cNvPr>
          <p:cNvSpPr/>
          <p:nvPr/>
        </p:nvSpPr>
        <p:spPr>
          <a:xfrm>
            <a:off x="6934200" y="1283049"/>
            <a:ext cx="416408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要先安裝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AVD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(Android Virtual Device/</a:t>
            </a:r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就是虛擬的手機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0FD32A-6EDF-49AD-9E89-82D864F455B6}"/>
              </a:ext>
            </a:extLst>
          </p:cNvPr>
          <p:cNvSpPr txBox="1"/>
          <p:nvPr/>
        </p:nvSpPr>
        <p:spPr>
          <a:xfrm>
            <a:off x="5497830" y="2166143"/>
            <a:ext cx="6094476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https://ithelp.ithome.com.tw/articles/10189220</a:t>
            </a:r>
            <a:endParaRPr lang="en-US" altLang="zh-TW" dirty="0"/>
          </a:p>
          <a:p>
            <a:r>
              <a:rPr lang="zh-TW" altLang="en-US" dirty="0"/>
              <a:t>參考到步驟</a:t>
            </a:r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1543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DD7A0-D93D-43FE-BE71-53C36299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0779C9-87AA-41C0-99B7-E38114BB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CE274A-5D8D-488D-ACC9-BB582C97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5C8EEC-5B4E-4771-81BA-24A2C6F33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218" y="2055813"/>
            <a:ext cx="2964555" cy="33721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6A15717-3C0A-4757-9D07-86F06BFBDD50}"/>
              </a:ext>
            </a:extLst>
          </p:cNvPr>
          <p:cNvSpPr/>
          <p:nvPr/>
        </p:nvSpPr>
        <p:spPr>
          <a:xfrm>
            <a:off x="838200" y="3198167"/>
            <a:ext cx="5880136" cy="46166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也可以選之前放到群組的中文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plugin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來安裝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09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17F3-1A21-488E-BA29-12FF90B0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936AB1-3071-4B27-99BC-ADE4B60E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2469BF-9CF4-4D45-8936-AEB335FC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57567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C366B5-ED9B-42B6-A26A-470025808C97}"/>
              </a:ext>
            </a:extLst>
          </p:cNvPr>
          <p:cNvSpPr/>
          <p:nvPr/>
        </p:nvSpPr>
        <p:spPr>
          <a:xfrm>
            <a:off x="150920" y="6027938"/>
            <a:ext cx="1837678" cy="283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9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5C995-6806-40D6-94D9-EDEC2335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CE09FE-7857-4258-B3E9-9E1736F8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30FC45-762F-4396-BD98-3D96B603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27" y="0"/>
            <a:ext cx="8648546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CEBF6E4-599B-4E17-AD45-5DEF713E9E63}"/>
              </a:ext>
            </a:extLst>
          </p:cNvPr>
          <p:cNvSpPr/>
          <p:nvPr/>
        </p:nvSpPr>
        <p:spPr>
          <a:xfrm>
            <a:off x="7918881" y="6492875"/>
            <a:ext cx="1020933" cy="290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9F5E95-B115-4F0C-93BE-172A019C3A38}"/>
              </a:ext>
            </a:extLst>
          </p:cNvPr>
          <p:cNvSpPr/>
          <p:nvPr/>
        </p:nvSpPr>
        <p:spPr>
          <a:xfrm>
            <a:off x="2698676" y="3836015"/>
            <a:ext cx="52950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選這個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也可以選自己喜歡的機型尺寸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31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3CF54-2CCF-47A9-AF7E-7CF2029B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22BD5B-F43A-48C0-A3B9-3C2ACDF6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B27B22-367E-4FD0-B502-2B1778D7F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27" y="0"/>
            <a:ext cx="8648546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72AC758-F458-4168-8768-21D880D54818}"/>
              </a:ext>
            </a:extLst>
          </p:cNvPr>
          <p:cNvSpPr/>
          <p:nvPr/>
        </p:nvSpPr>
        <p:spPr>
          <a:xfrm>
            <a:off x="1704430" y="4001294"/>
            <a:ext cx="83808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第一次設定 旁邊會出現藍色的</a:t>
            </a:r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</a:t>
            </a:r>
          </a:p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要先安裝</a:t>
            </a:r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(ADK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的檔案很大，大概有</a:t>
            </a:r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幾</a:t>
            </a:r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左右</a:t>
            </a:r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我是選</a:t>
            </a:r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來安裝</a:t>
            </a:r>
          </a:p>
        </p:txBody>
      </p:sp>
    </p:spTree>
    <p:extLst>
      <p:ext uri="{BB962C8B-B14F-4D97-AF65-F5344CB8AC3E}">
        <p14:creationId xmlns:p14="http://schemas.microsoft.com/office/powerpoint/2010/main" val="200417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5F671-2861-4B20-998F-6DC8306E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CD351A-469D-4451-B736-AF8CC5DD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0E7E11-1F9A-446F-8F5A-7707DECA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27" y="0"/>
            <a:ext cx="8648546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4135D2C-E82D-4C2F-9AE1-6246F74AFB7C}"/>
              </a:ext>
            </a:extLst>
          </p:cNvPr>
          <p:cNvSpPr/>
          <p:nvPr/>
        </p:nvSpPr>
        <p:spPr>
          <a:xfrm>
            <a:off x="3541768" y="1117739"/>
            <a:ext cx="59314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弄好之後按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finish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就可以了</a:t>
            </a:r>
          </a:p>
        </p:txBody>
      </p:sp>
    </p:spTree>
    <p:extLst>
      <p:ext uri="{BB962C8B-B14F-4D97-AF65-F5344CB8AC3E}">
        <p14:creationId xmlns:p14="http://schemas.microsoft.com/office/powerpoint/2010/main" val="261600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B2C7C-524D-4A36-AC46-ADF3BCFC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257FF7-D49C-4B5F-AE6F-CACCA372C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17EB3D-81A7-4CDD-8C5A-C0A864A8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351" y="0"/>
            <a:ext cx="3299298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CD67393-464F-412D-A52E-5C7F1966E310}"/>
              </a:ext>
            </a:extLst>
          </p:cNvPr>
          <p:cNvSpPr/>
          <p:nvPr/>
        </p:nvSpPr>
        <p:spPr>
          <a:xfrm>
            <a:off x="7647166" y="2921168"/>
            <a:ext cx="45448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安裝完的手機長這樣</a:t>
            </a:r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可以先測試看看虛擬手機可不可以打開</a:t>
            </a: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正常運行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509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74164-5619-46BE-A884-889ABE93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C81067-4AA7-42E1-9E59-DCEC4E9E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374F9B-7DD7-4912-9970-0E0B411A2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0E6AEB8-AB74-4D96-A23C-E500A39C6CB7}"/>
              </a:ext>
            </a:extLst>
          </p:cNvPr>
          <p:cNvSpPr/>
          <p:nvPr/>
        </p:nvSpPr>
        <p:spPr>
          <a:xfrm>
            <a:off x="3358896" y="1825625"/>
            <a:ext cx="1078992" cy="195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73DE0C-1E58-4A4A-88B7-D73F2F004E25}"/>
              </a:ext>
            </a:extLst>
          </p:cNvPr>
          <p:cNvSpPr/>
          <p:nvPr/>
        </p:nvSpPr>
        <p:spPr>
          <a:xfrm>
            <a:off x="1393861" y="3204803"/>
            <a:ext cx="11077933" cy="954107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</a:rPr>
              <a:t>SDK(Software Development kit)</a:t>
            </a:r>
            <a:r>
              <a:rPr lang="zh-TW" altLang="en-US" sz="1400" dirty="0">
                <a:ln w="0"/>
              </a:rPr>
              <a:t>軟件開發工具包</a:t>
            </a:r>
            <a:endParaRPr lang="en-US" altLang="zh-TW" sz="1400" dirty="0">
              <a:ln w="0"/>
            </a:endParaRPr>
          </a:p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</a:rPr>
              <a:t>API(Application Programming Interface)</a:t>
            </a:r>
            <a:r>
              <a:rPr lang="zh-TW" altLang="en-US" sz="1400" b="0" cap="none" spc="0" dirty="0">
                <a:ln w="0"/>
                <a:solidFill>
                  <a:schemeClr val="tx1"/>
                </a:solidFill>
              </a:rPr>
              <a:t>即「應用程式編程接口」，是一些預先定義的函數，目的是作為「</a:t>
            </a:r>
            <a:r>
              <a:rPr lang="zh-TW" altLang="en-US" sz="1400" b="1" cap="none" spc="0" dirty="0">
                <a:ln w="0"/>
                <a:solidFill>
                  <a:srgbClr val="FF0000"/>
                </a:solidFill>
              </a:rPr>
              <a:t>介面</a:t>
            </a:r>
            <a:r>
              <a:rPr lang="zh-TW" altLang="en-US" sz="1400" b="0" cap="none" spc="0" dirty="0">
                <a:ln w="0"/>
                <a:solidFill>
                  <a:schemeClr val="tx1"/>
                </a:solidFill>
              </a:rPr>
              <a:t>」</a:t>
            </a:r>
            <a:endParaRPr lang="en-US" altLang="zh-TW" sz="1400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zh-TW" altLang="en-US" sz="1400" b="0" i="0" dirty="0">
                <a:solidFill>
                  <a:srgbClr val="000000"/>
                </a:solidFill>
                <a:latin typeface="Open Sans" panose="020B0606030504020204" pitchFamily="34" charset="0"/>
              </a:rPr>
              <a:t>實際上</a:t>
            </a:r>
            <a:r>
              <a:rPr lang="en-US" altLang="zh-TW" sz="1400" b="0" i="0" dirty="0">
                <a:solidFill>
                  <a:srgbClr val="000000"/>
                </a:solidFill>
                <a:latin typeface="Open Sans" panose="020B0606030504020204" pitchFamily="34" charset="0"/>
              </a:rPr>
              <a:t>SDK</a:t>
            </a:r>
            <a:r>
              <a:rPr lang="zh-TW" altLang="en-US" sz="1400" b="0" i="0" dirty="0">
                <a:solidFill>
                  <a:srgbClr val="000000"/>
                </a:solidFill>
                <a:latin typeface="Open Sans" panose="020B0606030504020204" pitchFamily="34" charset="0"/>
              </a:rPr>
              <a:t>包含了</a:t>
            </a:r>
            <a:r>
              <a:rPr lang="en-US" altLang="zh-TW" sz="1400" b="0" i="0" dirty="0">
                <a:solidFill>
                  <a:srgbClr val="000000"/>
                </a:solidFill>
                <a:latin typeface="Open Sans" panose="020B0606030504020204" pitchFamily="34" charset="0"/>
              </a:rPr>
              <a:t>API</a:t>
            </a:r>
            <a:r>
              <a:rPr lang="zh-TW" altLang="en-US" sz="1400" b="0" i="0" dirty="0">
                <a:solidFill>
                  <a:srgbClr val="000000"/>
                </a:solidFill>
                <a:latin typeface="Open Sans" panose="020B0606030504020204" pitchFamily="34" charset="0"/>
              </a:rPr>
              <a:t>的定義，</a:t>
            </a:r>
            <a:r>
              <a:rPr lang="en-US" altLang="zh-TW" sz="1400" b="0" i="0" dirty="0">
                <a:solidFill>
                  <a:srgbClr val="000000"/>
                </a:solidFill>
                <a:latin typeface="Open Sans" panose="020B0606030504020204" pitchFamily="34" charset="0"/>
              </a:rPr>
              <a:t>API</a:t>
            </a:r>
            <a:r>
              <a:rPr lang="zh-TW" altLang="en-US" sz="1400" b="0" i="0" dirty="0">
                <a:solidFill>
                  <a:srgbClr val="000000"/>
                </a:solidFill>
                <a:latin typeface="Open Sans" panose="020B0606030504020204" pitchFamily="34" charset="0"/>
              </a:rPr>
              <a:t>定義一種能力，一種接口的規範，而</a:t>
            </a:r>
            <a:r>
              <a:rPr lang="en-US" altLang="zh-TW" sz="1400" b="0" i="0" dirty="0">
                <a:solidFill>
                  <a:srgbClr val="000000"/>
                </a:solidFill>
                <a:latin typeface="Open Sans" panose="020B0606030504020204" pitchFamily="34" charset="0"/>
              </a:rPr>
              <a:t>SDK</a:t>
            </a:r>
            <a:r>
              <a:rPr lang="zh-TW" altLang="en-US" sz="1400" b="0" i="0" dirty="0">
                <a:solidFill>
                  <a:srgbClr val="000000"/>
                </a:solidFill>
                <a:latin typeface="Open Sans" panose="020B0606030504020204" pitchFamily="34" charset="0"/>
              </a:rPr>
              <a:t>可以包含這種能力、包含這種規範。</a:t>
            </a:r>
            <a:endParaRPr lang="en-US" altLang="zh-TW" sz="1400" b="0" i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ctr"/>
            <a:r>
              <a:rPr lang="zh-TW" altLang="en-US" sz="1400" b="0" cap="none" spc="0" dirty="0">
                <a:ln w="0"/>
                <a:solidFill>
                  <a:schemeClr val="tx1"/>
                </a:solidFill>
              </a:rPr>
              <a:t>一杯飲料中，</a:t>
            </a:r>
            <a:r>
              <a:rPr lang="en-US" altLang="zh-TW" sz="1400" b="0" cap="none" spc="0" dirty="0">
                <a:ln w="0"/>
                <a:solidFill>
                  <a:schemeClr val="tx1"/>
                </a:solidFill>
              </a:rPr>
              <a:t>SDK</a:t>
            </a:r>
            <a:r>
              <a:rPr lang="zh-TW" altLang="en-US" sz="1400" b="0" cap="none" spc="0" dirty="0">
                <a:ln w="0"/>
                <a:solidFill>
                  <a:schemeClr val="tx1"/>
                </a:solidFill>
              </a:rPr>
              <a:t>是飲料，</a:t>
            </a:r>
            <a:r>
              <a:rPr lang="en-US" altLang="zh-TW" sz="1400" b="0" cap="none" spc="0" dirty="0">
                <a:ln w="0"/>
                <a:solidFill>
                  <a:schemeClr val="tx1"/>
                </a:solidFill>
              </a:rPr>
              <a:t>API</a:t>
            </a:r>
            <a:r>
              <a:rPr lang="zh-TW" altLang="en-US" sz="1400" b="0" cap="none" spc="0" dirty="0">
                <a:ln w="0"/>
                <a:solidFill>
                  <a:schemeClr val="tx1"/>
                </a:solidFill>
              </a:rPr>
              <a:t>則是吸管的概念</a:t>
            </a:r>
          </a:p>
        </p:txBody>
      </p:sp>
    </p:spTree>
    <p:extLst>
      <p:ext uri="{BB962C8B-B14F-4D97-AF65-F5344CB8AC3E}">
        <p14:creationId xmlns:p14="http://schemas.microsoft.com/office/powerpoint/2010/main" val="164895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16279-12AB-4860-B1DB-B08033E3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281599-C1FD-4C49-A6B5-79476521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0B4F4F-83D0-419C-9AA9-67D6E213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2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284</Words>
  <Application>Microsoft Office PowerPoint</Application>
  <PresentationFormat>寬螢幕</PresentationFormat>
  <Paragraphs>29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Office 佈景主題</vt:lpstr>
      <vt:lpstr>Android Studio設定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補充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Studio設定</dc:title>
  <dc:creator>Judy Yen</dc:creator>
  <cp:lastModifiedBy>Judy Yen</cp:lastModifiedBy>
  <cp:revision>23</cp:revision>
  <dcterms:created xsi:type="dcterms:W3CDTF">2022-02-04T14:13:16Z</dcterms:created>
  <dcterms:modified xsi:type="dcterms:W3CDTF">2022-02-04T14:40:35Z</dcterms:modified>
</cp:coreProperties>
</file>