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DA97E2-09DB-C96F-9046-94461D202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3AA1FD-A313-A2A4-E5F3-08EAE0A58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7BE7A-E4FC-A829-F61A-FFEA3F24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DC-FDE6-4691-9C27-91341D9A1F3B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6DF6A6-53F9-5FF8-95E2-5F506DFE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02EE51-5022-6B56-10EC-9D411C37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ABDA-BB00-4E63-BC8C-8D8D30CE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07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EB764-3C77-BCCC-AEB9-1DFABE19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305B8B-A940-FF1C-00E0-2EB8B2648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44C9D7-BA5E-4203-0D81-BBD0ADCD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DC-FDE6-4691-9C27-91341D9A1F3B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07150E-57E1-3947-A93E-71097BD0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E1275-5343-849C-FF50-92DC59F9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ABDA-BB00-4E63-BC8C-8D8D30CE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87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BF1851-5A7B-8B0C-E608-181461CD8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21DEAD-5D69-EF49-1F65-449A2F72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0695D7-C068-D50A-C915-86700720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DC-FDE6-4691-9C27-91341D9A1F3B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858548-7F03-83DE-F261-7184B6CB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EDEA67-3920-2415-ACB2-4F86CADF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ABDA-BB00-4E63-BC8C-8D8D30CE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70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7EEF7-C77B-6B47-71DD-F38F1494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B1054-E0BC-F732-99B9-D3D5BEA5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01E68D-C194-FC95-A2B7-BB3731D5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DC-FDE6-4691-9C27-91341D9A1F3B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948CA-81A6-4558-A232-ADE30D06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D13350-00A8-50E1-C7B4-60995BF5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ABDA-BB00-4E63-BC8C-8D8D30CE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0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B73E7-5C89-6433-2C58-D0DBD776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74934C-8F44-7394-2CDC-CEDA839F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C4D7E8-D3FB-0275-2F6E-7C4596CD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DC-FDE6-4691-9C27-91341D9A1F3B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638D29-04BF-A9BE-88FC-496AEA03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5717C-6A31-C51B-5737-5CC0EE64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ABDA-BB00-4E63-BC8C-8D8D30CE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82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25600-C008-D7F7-C6E3-CF4302D0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CF578E-8116-ABF4-DEB6-D9C5E1D23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04F47C-2060-A3D7-D08C-3D67FA58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930C13-CB00-EFAD-AFBA-9DAA3157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DC-FDE6-4691-9C27-91341D9A1F3B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A4BFCB-FDC1-386E-E001-0D087594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5BCB28-BF7F-6373-0AC8-A65F7D74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ABDA-BB00-4E63-BC8C-8D8D30CE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94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F8C5F-5FAE-3531-BC1C-AFE79454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4E1DA3-49AC-D2E0-E3F7-D276007F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753FBE-AC9A-CC7E-6C9D-5C3508286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5A4863-CCC1-99BC-3CCB-C4265CAEC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D5FC50-BEB1-F384-8130-61C4C32E9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BD260C5-D815-9778-EF36-DF276EA8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DC-FDE6-4691-9C27-91341D9A1F3B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9F7869-C218-40F4-A3DF-577B080B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7A4BAA-DB6B-DE0A-3E27-A43B45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ABDA-BB00-4E63-BC8C-8D8D30CE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92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6465A-3393-3B2F-D38E-467EE8F6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16FD3A-0191-F79D-7EE4-A55D259C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DC-FDE6-4691-9C27-91341D9A1F3B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2A5626-3EDE-2BAC-C47B-86046FD7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C3450D-C5E1-25B4-FDCF-09E65B2D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ABDA-BB00-4E63-BC8C-8D8D30CE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9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38D05A-8CA5-2990-1C86-3A0F4F45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DC-FDE6-4691-9C27-91341D9A1F3B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2791DFA-1ADE-0825-E052-DE2C8A96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CB31A1-9C88-245B-FDA0-379F21F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ABDA-BB00-4E63-BC8C-8D8D30CE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44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9DAA3-DDCC-DAC3-F586-53A20F0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B08B8-CC4C-9171-7F21-2AB27D48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42857E-4945-A8B7-8385-49AE2FA1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26DB6F-8043-0169-71C5-531B3022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DC-FDE6-4691-9C27-91341D9A1F3B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068C58-2CD7-44F9-ACF6-58226496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1361DA-A70C-3617-005A-574F7C8F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ABDA-BB00-4E63-BC8C-8D8D30CE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5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8ABDA-5D19-2F1A-6F37-A5621F4C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BB75E7-7AAC-E1E6-43D3-CBFD3F4B4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91D566-3295-3445-504A-365EF505C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237D51-7F06-01E9-DB72-96111CFF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5DC-FDE6-4691-9C27-91341D9A1F3B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8F9689-2649-CE16-2C22-478EE787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184EE7-3AFE-7043-A085-041F1C41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ABDA-BB00-4E63-BC8C-8D8D30CE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2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2B249D-2139-FB0F-D816-01157C2C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03C6A-586F-86E5-74CC-01FEB1A6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289D00-4903-7259-8777-3D152BE39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DE5DC-FDE6-4691-9C27-91341D9A1F3B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A7BA4-A0F4-5223-FC9B-C3EE636F8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DF553-EEE9-7867-9C9F-FAA23A65F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ABDA-BB00-4E63-BC8C-8D8D30CE1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4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D23AD0A-6E57-8F42-7B92-B5C786228A96}"/>
              </a:ext>
            </a:extLst>
          </p:cNvPr>
          <p:cNvSpPr txBox="1"/>
          <p:nvPr/>
        </p:nvSpPr>
        <p:spPr>
          <a:xfrm>
            <a:off x="368709" y="471948"/>
            <a:ext cx="721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readserial-printf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要會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FE760AB-6A60-7C63-3CB0-C1E1DB22B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02" y="278537"/>
            <a:ext cx="4972736" cy="6300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51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D23AD0A-6E57-8F42-7B92-B5C786228A96}"/>
              </a:ext>
            </a:extLst>
          </p:cNvPr>
          <p:cNvSpPr txBox="1"/>
          <p:nvPr/>
        </p:nvSpPr>
        <p:spPr>
          <a:xfrm>
            <a:off x="368710" y="471948"/>
            <a:ext cx="5206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Readadc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抽兩組出來考填空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99318AF-CE39-CD85-9F46-A58E50B4BCDF}"/>
              </a:ext>
            </a:extLst>
          </p:cNvPr>
          <p:cNvGrpSpPr/>
          <p:nvPr/>
        </p:nvGrpSpPr>
        <p:grpSpPr>
          <a:xfrm>
            <a:off x="368710" y="1156830"/>
            <a:ext cx="4871643" cy="5487754"/>
            <a:chOff x="368710" y="1156830"/>
            <a:chExt cx="4871643" cy="5487754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28B0C49C-7925-3AAF-18E2-E05B7153455C}"/>
                </a:ext>
              </a:extLst>
            </p:cNvPr>
            <p:cNvSpPr txBox="1"/>
            <p:nvPr/>
          </p:nvSpPr>
          <p:spPr>
            <a:xfrm>
              <a:off x="368710" y="1156830"/>
              <a:ext cx="9911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asynch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08277F6-D7D0-C8E6-022F-3D8F5A91C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1798" y="1156830"/>
              <a:ext cx="3798555" cy="5487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8BD853C-348D-39C5-DC20-40FDFBF5CD84}"/>
                </a:ext>
              </a:extLst>
            </p:cNvPr>
            <p:cNvSpPr/>
            <p:nvPr/>
          </p:nvSpPr>
          <p:spPr>
            <a:xfrm>
              <a:off x="1639229" y="5524190"/>
              <a:ext cx="1929161" cy="176980"/>
            </a:xfrm>
            <a:prstGeom prst="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1189E934-ED85-7C03-6374-8C45B40D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28" y="2510145"/>
            <a:ext cx="3798555" cy="2558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980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D23AD0A-6E57-8F42-7B92-B5C786228A96}"/>
              </a:ext>
            </a:extLst>
          </p:cNvPr>
          <p:cNvSpPr txBox="1"/>
          <p:nvPr/>
        </p:nvSpPr>
        <p:spPr>
          <a:xfrm>
            <a:off x="368710" y="471948"/>
            <a:ext cx="5206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Readadc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抽兩組出來考填空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FC16017-2A77-55AB-4D51-F2D064AA8E06}"/>
              </a:ext>
            </a:extLst>
          </p:cNvPr>
          <p:cNvGrpSpPr/>
          <p:nvPr/>
        </p:nvGrpSpPr>
        <p:grpSpPr>
          <a:xfrm>
            <a:off x="368710" y="995168"/>
            <a:ext cx="4979715" cy="5733397"/>
            <a:chOff x="6186949" y="995168"/>
            <a:chExt cx="4979715" cy="5733397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64D2060-5567-9A8E-6B8B-7FD7645BB685}"/>
                </a:ext>
              </a:extLst>
            </p:cNvPr>
            <p:cNvSpPr txBox="1"/>
            <p:nvPr/>
          </p:nvSpPr>
          <p:spPr>
            <a:xfrm>
              <a:off x="6186949" y="1156830"/>
              <a:ext cx="860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(synch)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1D23CD9-EB2A-199D-9B3A-463D1C6B6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7650" y="995168"/>
              <a:ext cx="3979014" cy="57333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32F46EB-A155-1572-B9C2-CBFF42EF5ED6}"/>
              </a:ext>
            </a:extLst>
          </p:cNvPr>
          <p:cNvSpPr/>
          <p:nvPr/>
        </p:nvSpPr>
        <p:spPr>
          <a:xfrm>
            <a:off x="2007219" y="5685852"/>
            <a:ext cx="992459" cy="176980"/>
          </a:xfrm>
          <a:prstGeom prst="rect">
            <a:avLst/>
          </a:prstGeom>
          <a:solidFill>
            <a:srgbClr val="FFC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FE36E71-C126-A49E-3F6E-0902E699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66" y="2391434"/>
            <a:ext cx="2273622" cy="20751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16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3D15BA-66AD-3D04-4A70-59753279704B}"/>
              </a:ext>
            </a:extLst>
          </p:cNvPr>
          <p:cNvSpPr txBox="1"/>
          <p:nvPr/>
        </p:nvSpPr>
        <p:spPr>
          <a:xfrm>
            <a:off x="368711" y="1156830"/>
            <a:ext cx="67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(poll)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10E61F2-9D3A-8E7C-92A5-D3FA9CE3FAB5}"/>
              </a:ext>
            </a:extLst>
          </p:cNvPr>
          <p:cNvGrpSpPr/>
          <p:nvPr/>
        </p:nvGrpSpPr>
        <p:grpSpPr>
          <a:xfrm>
            <a:off x="1044670" y="1156830"/>
            <a:ext cx="4382735" cy="5520669"/>
            <a:chOff x="1044670" y="1156830"/>
            <a:chExt cx="4382735" cy="552066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ACDBABF-5901-F1BA-7A23-F0434A469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670" y="1156830"/>
              <a:ext cx="4382735" cy="55206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2B7926-9EEB-6B55-F710-489D3B492E06}"/>
                </a:ext>
              </a:extLst>
            </p:cNvPr>
            <p:cNvSpPr/>
            <p:nvPr/>
          </p:nvSpPr>
          <p:spPr>
            <a:xfrm>
              <a:off x="1327355" y="5524190"/>
              <a:ext cx="3899965" cy="244150"/>
            </a:xfrm>
            <a:prstGeom prst="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23C808C8-CB71-9D2A-7A1D-0A1ECF25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97" y="2221647"/>
            <a:ext cx="4293752" cy="2414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592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1E4EF81-4221-FAD2-B2B8-02A36704074A}"/>
              </a:ext>
            </a:extLst>
          </p:cNvPr>
          <p:cNvSpPr txBox="1"/>
          <p:nvPr/>
        </p:nvSpPr>
        <p:spPr>
          <a:xfrm>
            <a:off x="152400" y="638519"/>
            <a:ext cx="997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33A8BAC-AFAE-D5C6-5486-8BD0ADB2289A}"/>
              </a:ext>
            </a:extLst>
          </p:cNvPr>
          <p:cNvGrpSpPr/>
          <p:nvPr/>
        </p:nvGrpSpPr>
        <p:grpSpPr>
          <a:xfrm>
            <a:off x="833585" y="977073"/>
            <a:ext cx="3883381" cy="5277415"/>
            <a:chOff x="833585" y="977073"/>
            <a:chExt cx="3883381" cy="527741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9ED378B-6095-CD79-DCB0-B0794D0CB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585" y="977073"/>
              <a:ext cx="3883381" cy="52774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BDE322-3021-6D64-B07E-CBB358E62C45}"/>
                </a:ext>
              </a:extLst>
            </p:cNvPr>
            <p:cNvSpPr/>
            <p:nvPr/>
          </p:nvSpPr>
          <p:spPr>
            <a:xfrm>
              <a:off x="981668" y="4498278"/>
              <a:ext cx="2464060" cy="196385"/>
            </a:xfrm>
            <a:prstGeom prst="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70B35251-86D8-8BAF-264C-3B25B3CD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58" y="2497874"/>
            <a:ext cx="3420198" cy="1692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009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44CBCE4-0BD5-41E2-2A8B-9B5844250B80}"/>
              </a:ext>
            </a:extLst>
          </p:cNvPr>
          <p:cNvSpPr txBox="1"/>
          <p:nvPr/>
        </p:nvSpPr>
        <p:spPr>
          <a:xfrm>
            <a:off x="368709" y="471948"/>
            <a:ext cx="721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simplepwm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-led/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要看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63A10B5-DAC0-EF5C-F73E-C1729129DB28}"/>
              </a:ext>
            </a:extLst>
          </p:cNvPr>
          <p:cNvGrpSpPr/>
          <p:nvPr/>
        </p:nvGrpSpPr>
        <p:grpSpPr>
          <a:xfrm>
            <a:off x="4757062" y="471948"/>
            <a:ext cx="3851680" cy="6277545"/>
            <a:chOff x="4757062" y="471948"/>
            <a:chExt cx="3851680" cy="627754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BC590BD-E651-E7F6-47DC-22578BA6B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7062" y="471948"/>
              <a:ext cx="3851680" cy="62775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29CE938-5138-9035-E6D8-CF5825B301A9}"/>
                </a:ext>
              </a:extLst>
            </p:cNvPr>
            <p:cNvSpPr/>
            <p:nvPr/>
          </p:nvSpPr>
          <p:spPr>
            <a:xfrm>
              <a:off x="5219132" y="4487128"/>
              <a:ext cx="757922" cy="162932"/>
            </a:xfrm>
            <a:prstGeom prst="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D1157F-95E4-9AD2-AC35-7570F4A1C295}"/>
                </a:ext>
              </a:extLst>
            </p:cNvPr>
            <p:cNvSpPr/>
            <p:nvPr/>
          </p:nvSpPr>
          <p:spPr>
            <a:xfrm>
              <a:off x="5241435" y="5614594"/>
              <a:ext cx="757922" cy="162932"/>
            </a:xfrm>
            <a:prstGeom prst="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1AFD7D5-BDE0-CE23-D940-5BBDDAFAE6E4}"/>
                </a:ext>
              </a:extLst>
            </p:cNvPr>
            <p:cNvSpPr/>
            <p:nvPr/>
          </p:nvSpPr>
          <p:spPr>
            <a:xfrm>
              <a:off x="4757062" y="1250897"/>
              <a:ext cx="3160304" cy="361587"/>
            </a:xfrm>
            <a:prstGeom prst="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41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80407B4-517F-9067-2439-CBC37E00122B}"/>
              </a:ext>
            </a:extLst>
          </p:cNvPr>
          <p:cNvSpPr txBox="1"/>
          <p:nvPr/>
        </p:nvSpPr>
        <p:spPr>
          <a:xfrm>
            <a:off x="368709" y="471948"/>
            <a:ext cx="721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blink/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要知道怎麼用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07B82AE-6461-180A-F2CC-140F63D1D791}"/>
              </a:ext>
            </a:extLst>
          </p:cNvPr>
          <p:cNvGrpSpPr/>
          <p:nvPr/>
        </p:nvGrpSpPr>
        <p:grpSpPr>
          <a:xfrm>
            <a:off x="3854239" y="733558"/>
            <a:ext cx="3726431" cy="5546976"/>
            <a:chOff x="3854239" y="733558"/>
            <a:chExt cx="3726431" cy="554697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FB77A4C-CFDF-E202-A75A-64FF18D5C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239" y="733558"/>
              <a:ext cx="3726431" cy="55469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30B6987-DBF0-A20A-1CDE-8ECE5E171695}"/>
                </a:ext>
              </a:extLst>
            </p:cNvPr>
            <p:cNvSpPr/>
            <p:nvPr/>
          </p:nvSpPr>
          <p:spPr>
            <a:xfrm>
              <a:off x="4041596" y="2223429"/>
              <a:ext cx="1913155" cy="229839"/>
            </a:xfrm>
            <a:prstGeom prst="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9B74B7-4E66-8340-BE85-91DC1869E54A}"/>
                </a:ext>
              </a:extLst>
            </p:cNvPr>
            <p:cNvSpPr/>
            <p:nvPr/>
          </p:nvSpPr>
          <p:spPr>
            <a:xfrm>
              <a:off x="4246631" y="4862551"/>
              <a:ext cx="1529701" cy="229839"/>
            </a:xfrm>
            <a:prstGeom prst="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2CDF94B-BCB3-ED8B-4B5B-C0631413B896}"/>
                </a:ext>
              </a:extLst>
            </p:cNvPr>
            <p:cNvSpPr/>
            <p:nvPr/>
          </p:nvSpPr>
          <p:spPr>
            <a:xfrm>
              <a:off x="4246631" y="5140712"/>
              <a:ext cx="1708120" cy="229840"/>
            </a:xfrm>
            <a:prstGeom prst="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B15D843-0933-586D-94A2-3961725A3CAA}"/>
                </a:ext>
              </a:extLst>
            </p:cNvPr>
            <p:cNvSpPr/>
            <p:nvPr/>
          </p:nvSpPr>
          <p:spPr>
            <a:xfrm>
              <a:off x="4008143" y="4115810"/>
              <a:ext cx="2593379" cy="229839"/>
            </a:xfrm>
            <a:prstGeom prst="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03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B8B9FE5-6CB8-44B8-0BFD-4B70C00163EC}"/>
              </a:ext>
            </a:extLst>
          </p:cNvPr>
          <p:cNvSpPr txBox="1"/>
          <p:nvPr/>
        </p:nvSpPr>
        <p:spPr>
          <a:xfrm>
            <a:off x="368709" y="471948"/>
            <a:ext cx="74817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button/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要知道怎麼用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會考有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 process / stop process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如何去用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x: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按了十次燈全關、把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blink process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6C30459-4BF2-1A5B-7D0D-69D26BDA7C3E}"/>
              </a:ext>
            </a:extLst>
          </p:cNvPr>
          <p:cNvGrpSpPr/>
          <p:nvPr/>
        </p:nvGrpSpPr>
        <p:grpSpPr>
          <a:xfrm>
            <a:off x="7362683" y="1426055"/>
            <a:ext cx="4319075" cy="5390884"/>
            <a:chOff x="3526663" y="1106682"/>
            <a:chExt cx="4319075" cy="539088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A0BB783-098B-78ED-7888-5DDFE3D2F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6663" y="1106682"/>
              <a:ext cx="4319075" cy="5390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B9958D-3F7F-5CE3-ECDE-70FEA183C086}"/>
                </a:ext>
              </a:extLst>
            </p:cNvPr>
            <p:cNvSpPr/>
            <p:nvPr/>
          </p:nvSpPr>
          <p:spPr>
            <a:xfrm>
              <a:off x="3744825" y="2988526"/>
              <a:ext cx="3704189" cy="267630"/>
            </a:xfrm>
            <a:prstGeom prst="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721CECD-A655-B8DE-AD02-DA1F90FFECD6}"/>
                </a:ext>
              </a:extLst>
            </p:cNvPr>
            <p:cNvSpPr/>
            <p:nvPr/>
          </p:nvSpPr>
          <p:spPr>
            <a:xfrm>
              <a:off x="3744825" y="3512191"/>
              <a:ext cx="2600220" cy="591458"/>
            </a:xfrm>
            <a:prstGeom prst="rect">
              <a:avLst/>
            </a:prstGeom>
            <a:solidFill>
              <a:srgbClr val="FFC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188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A10CEC0-7C4B-C73A-6CCE-711B700F2E2E}"/>
              </a:ext>
            </a:extLst>
          </p:cNvPr>
          <p:cNvSpPr txBox="1"/>
          <p:nvPr/>
        </p:nvSpPr>
        <p:spPr>
          <a:xfrm>
            <a:off x="368709" y="471948"/>
            <a:ext cx="9399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blink-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rtimer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若把某個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rtimer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，要知道怎麼寫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會考在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blink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742A62-6529-FD0F-2B9B-457009F2A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91" y="1759901"/>
            <a:ext cx="5013851" cy="3909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48C09F-694B-F649-BAD2-181424E95613}"/>
              </a:ext>
            </a:extLst>
          </p:cNvPr>
          <p:cNvSpPr/>
          <p:nvPr/>
        </p:nvSpPr>
        <p:spPr>
          <a:xfrm>
            <a:off x="4509291" y="2170033"/>
            <a:ext cx="3330016" cy="729284"/>
          </a:xfrm>
          <a:prstGeom prst="rect">
            <a:avLst/>
          </a:prstGeom>
          <a:solidFill>
            <a:srgbClr val="FFC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5E087D-4053-EA0D-D9D4-6DD7C2D2E80C}"/>
              </a:ext>
            </a:extLst>
          </p:cNvPr>
          <p:cNvSpPr/>
          <p:nvPr/>
        </p:nvSpPr>
        <p:spPr>
          <a:xfrm>
            <a:off x="4509291" y="2910067"/>
            <a:ext cx="1768846" cy="189570"/>
          </a:xfrm>
          <a:prstGeom prst="rect">
            <a:avLst/>
          </a:prstGeom>
          <a:solidFill>
            <a:srgbClr val="FFC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4DDF01-A09D-7181-132A-E2381E4C8C22}"/>
              </a:ext>
            </a:extLst>
          </p:cNvPr>
          <p:cNvSpPr/>
          <p:nvPr/>
        </p:nvSpPr>
        <p:spPr>
          <a:xfrm>
            <a:off x="4739750" y="4241579"/>
            <a:ext cx="4783392" cy="285815"/>
          </a:xfrm>
          <a:prstGeom prst="rect">
            <a:avLst/>
          </a:prstGeom>
          <a:solidFill>
            <a:srgbClr val="FFC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40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89</Words>
  <Application>Microsoft Office PowerPoint</Application>
  <PresentationFormat>寬螢幕</PresentationFormat>
  <Paragraphs>16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Frenzy Yo</dc:creator>
  <cp:lastModifiedBy>Frenzy Yo</cp:lastModifiedBy>
  <cp:revision>43</cp:revision>
  <dcterms:created xsi:type="dcterms:W3CDTF">2022-11-05T05:34:55Z</dcterms:created>
  <dcterms:modified xsi:type="dcterms:W3CDTF">2022-11-05T10:19:00Z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2022-11-05T07:21:15Z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51dddc2a-61f9-4421-bdad-b73e3cc03744</vt:lpwstr>
  </property>
  <property fmtid="{D5CDD505-2E9C-101B-9397-08002B2CF9AE}" pid="7" name="MSIP_Label_defa4170-0d19-0005-0004-bc88714345d2_ActionId">
    <vt:lpwstr>f1ea7e77-c902-4e6e-bcef-a96c00287aa0</vt:lpwstr>
  </property>
  <property fmtid="{D5CDD505-2E9C-101B-9397-08002B2CF9AE}" pid="8" name="MSIP_Label_defa4170-0d19-0005-0004-bc88714345d2_ContentBits">
    <vt:lpwstr>0</vt:lpwstr>
  </property>
</Properties>
</file>