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5" r:id="rId2"/>
    <p:sldId id="257" r:id="rId3"/>
    <p:sldId id="321" r:id="rId4"/>
    <p:sldId id="322" r:id="rId5"/>
    <p:sldId id="259" r:id="rId6"/>
    <p:sldId id="260" r:id="rId7"/>
    <p:sldId id="258" r:id="rId8"/>
    <p:sldId id="275" r:id="rId9"/>
    <p:sldId id="320" r:id="rId10"/>
    <p:sldId id="324" r:id="rId11"/>
    <p:sldId id="266" r:id="rId12"/>
    <p:sldId id="327" r:id="rId13"/>
    <p:sldId id="329" r:id="rId14"/>
    <p:sldId id="330" r:id="rId15"/>
    <p:sldId id="331" r:id="rId16"/>
    <p:sldId id="328" r:id="rId17"/>
    <p:sldId id="267" r:id="rId18"/>
    <p:sldId id="323" r:id="rId19"/>
    <p:sldId id="271" r:id="rId20"/>
    <p:sldId id="268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" initials="x" lastIdx="1" clrIdx="0">
    <p:extLst>
      <p:ext uri="{19B8F6BF-5375-455C-9EA6-DF929625EA0E}">
        <p15:presenceInfo xmlns:p15="http://schemas.microsoft.com/office/powerpoint/2012/main" userId="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5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E6C58-A2BE-4335-AD2F-007FF7B6C6A6}" v="364" dt="2022-04-01T15:08:28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Þóra Björk Hjartardóttir" userId="d36776f7-f48d-40ca-a664-14f2b4acd55d" providerId="ADAL" clId="{11DE6C58-A2BE-4335-AD2F-007FF7B6C6A6}"/>
    <pc:docChg chg="undo custSel addSld delSld modSld">
      <pc:chgData name="Þóra Björk Hjartardóttir" userId="d36776f7-f48d-40ca-a664-14f2b4acd55d" providerId="ADAL" clId="{11DE6C58-A2BE-4335-AD2F-007FF7B6C6A6}" dt="2022-04-05T09:52:44.117" v="1593" actId="20577"/>
      <pc:docMkLst>
        <pc:docMk/>
      </pc:docMkLst>
      <pc:sldChg chg="modSp mod">
        <pc:chgData name="Þóra Björk Hjartardóttir" userId="d36776f7-f48d-40ca-a664-14f2b4acd55d" providerId="ADAL" clId="{11DE6C58-A2BE-4335-AD2F-007FF7B6C6A6}" dt="2022-03-31T08:01:23" v="1273" actId="20577"/>
        <pc:sldMkLst>
          <pc:docMk/>
          <pc:sldMk cId="3384735241" sldId="257"/>
        </pc:sldMkLst>
        <pc:spChg chg="mod">
          <ac:chgData name="Þóra Björk Hjartardóttir" userId="d36776f7-f48d-40ca-a664-14f2b4acd55d" providerId="ADAL" clId="{11DE6C58-A2BE-4335-AD2F-007FF7B6C6A6}" dt="2022-03-31T08:01:23" v="1273" actId="20577"/>
          <ac:spMkLst>
            <pc:docMk/>
            <pc:sldMk cId="3384735241" sldId="257"/>
            <ac:spMk id="2" creationId="{B08B553E-11A5-464D-BF73-A75A267AAF54}"/>
          </ac:spMkLst>
        </pc:spChg>
        <pc:spChg chg="mod">
          <ac:chgData name="Þóra Björk Hjartardóttir" userId="d36776f7-f48d-40ca-a664-14f2b4acd55d" providerId="ADAL" clId="{11DE6C58-A2BE-4335-AD2F-007FF7B6C6A6}" dt="2022-03-25T11:07:00.568" v="993" actId="20577"/>
          <ac:spMkLst>
            <pc:docMk/>
            <pc:sldMk cId="3384735241" sldId="257"/>
            <ac:spMk id="3" creationId="{E1630C79-053E-4CC1-99A2-982E465A0A57}"/>
          </ac:spMkLst>
        </pc:spChg>
      </pc:sldChg>
      <pc:sldChg chg="modSp mod">
        <pc:chgData name="Þóra Björk Hjartardóttir" userId="d36776f7-f48d-40ca-a664-14f2b4acd55d" providerId="ADAL" clId="{11DE6C58-A2BE-4335-AD2F-007FF7B6C6A6}" dt="2022-04-01T14:57:53.722" v="1318" actId="255"/>
        <pc:sldMkLst>
          <pc:docMk/>
          <pc:sldMk cId="240368530" sldId="259"/>
        </pc:sldMkLst>
        <pc:spChg chg="mod">
          <ac:chgData name="Þóra Björk Hjartardóttir" userId="d36776f7-f48d-40ca-a664-14f2b4acd55d" providerId="ADAL" clId="{11DE6C58-A2BE-4335-AD2F-007FF7B6C6A6}" dt="2022-04-01T14:57:53.722" v="1318" actId="255"/>
          <ac:spMkLst>
            <pc:docMk/>
            <pc:sldMk cId="240368530" sldId="259"/>
            <ac:spMk id="2" creationId="{193055E3-F407-4778-AA22-11BC19CC2152}"/>
          </ac:spMkLst>
        </pc:spChg>
        <pc:spChg chg="mod">
          <ac:chgData name="Þóra Björk Hjartardóttir" userId="d36776f7-f48d-40ca-a664-14f2b4acd55d" providerId="ADAL" clId="{11DE6C58-A2BE-4335-AD2F-007FF7B6C6A6}" dt="2022-04-01T14:56:26.236" v="1296" actId="20577"/>
          <ac:spMkLst>
            <pc:docMk/>
            <pc:sldMk cId="240368530" sldId="259"/>
            <ac:spMk id="3" creationId="{AC91A77F-471B-4411-89E1-D652AC7FAAE9}"/>
          </ac:spMkLst>
        </pc:spChg>
      </pc:sldChg>
      <pc:sldChg chg="modSp mod">
        <pc:chgData name="Þóra Björk Hjartardóttir" userId="d36776f7-f48d-40ca-a664-14f2b4acd55d" providerId="ADAL" clId="{11DE6C58-A2BE-4335-AD2F-007FF7B6C6A6}" dt="2022-04-01T14:58:47.223" v="1323" actId="255"/>
        <pc:sldMkLst>
          <pc:docMk/>
          <pc:sldMk cId="2633314997" sldId="260"/>
        </pc:sldMkLst>
        <pc:spChg chg="mod">
          <ac:chgData name="Þóra Björk Hjartardóttir" userId="d36776f7-f48d-40ca-a664-14f2b4acd55d" providerId="ADAL" clId="{11DE6C58-A2BE-4335-AD2F-007FF7B6C6A6}" dt="2022-04-01T14:58:47.223" v="1323" actId="255"/>
          <ac:spMkLst>
            <pc:docMk/>
            <pc:sldMk cId="2633314997" sldId="260"/>
            <ac:spMk id="2" creationId="{193055E3-F407-4778-AA22-11BC19CC2152}"/>
          </ac:spMkLst>
        </pc:spChg>
      </pc:sldChg>
      <pc:sldChg chg="modSp mod modAnim">
        <pc:chgData name="Þóra Björk Hjartardóttir" userId="d36776f7-f48d-40ca-a664-14f2b4acd55d" providerId="ADAL" clId="{11DE6C58-A2BE-4335-AD2F-007FF7B6C6A6}" dt="2022-03-25T15:29:41.901" v="1190" actId="20577"/>
        <pc:sldMkLst>
          <pc:docMk/>
          <pc:sldMk cId="0" sldId="266"/>
        </pc:sldMkLst>
        <pc:spChg chg="mod">
          <ac:chgData name="Þóra Björk Hjartardóttir" userId="d36776f7-f48d-40ca-a664-14f2b4acd55d" providerId="ADAL" clId="{11DE6C58-A2BE-4335-AD2F-007FF7B6C6A6}" dt="2022-03-25T15:29:41.901" v="1190" actId="20577"/>
          <ac:spMkLst>
            <pc:docMk/>
            <pc:sldMk cId="0" sldId="266"/>
            <ac:spMk id="3075" creationId="{43C23F38-C7C0-4CE5-9AF4-AF6949C116DF}"/>
          </ac:spMkLst>
        </pc:spChg>
      </pc:sldChg>
      <pc:sldChg chg="modSp">
        <pc:chgData name="Þóra Björk Hjartardóttir" userId="d36776f7-f48d-40ca-a664-14f2b4acd55d" providerId="ADAL" clId="{11DE6C58-A2BE-4335-AD2F-007FF7B6C6A6}" dt="2022-03-23T16:20:53.864" v="243" actId="20577"/>
        <pc:sldMkLst>
          <pc:docMk/>
          <pc:sldMk cId="0" sldId="267"/>
        </pc:sldMkLst>
        <pc:spChg chg="mod">
          <ac:chgData name="Þóra Björk Hjartardóttir" userId="d36776f7-f48d-40ca-a664-14f2b4acd55d" providerId="ADAL" clId="{11DE6C58-A2BE-4335-AD2F-007FF7B6C6A6}" dt="2022-03-23T16:20:53.864" v="243" actId="20577"/>
          <ac:spMkLst>
            <pc:docMk/>
            <pc:sldMk cId="0" sldId="267"/>
            <ac:spMk id="5123" creationId="{B97F01B3-45CA-4F28-A2E1-7D3C2379FFCF}"/>
          </ac:spMkLst>
        </pc:spChg>
      </pc:sldChg>
      <pc:sldChg chg="modSp">
        <pc:chgData name="Þóra Björk Hjartardóttir" userId="d36776f7-f48d-40ca-a664-14f2b4acd55d" providerId="ADAL" clId="{11DE6C58-A2BE-4335-AD2F-007FF7B6C6A6}" dt="2022-04-01T15:08:28.561" v="1583" actId="20577"/>
        <pc:sldMkLst>
          <pc:docMk/>
          <pc:sldMk cId="0" sldId="271"/>
        </pc:sldMkLst>
        <pc:spChg chg="mod">
          <ac:chgData name="Þóra Björk Hjartardóttir" userId="d36776f7-f48d-40ca-a664-14f2b4acd55d" providerId="ADAL" clId="{11DE6C58-A2BE-4335-AD2F-007FF7B6C6A6}" dt="2022-04-01T15:08:28.561" v="1583" actId="20577"/>
          <ac:spMkLst>
            <pc:docMk/>
            <pc:sldMk cId="0" sldId="271"/>
            <ac:spMk id="5123" creationId="{B7641857-AB1E-4BA3-9936-F30E420E6911}"/>
          </ac:spMkLst>
        </pc:spChg>
      </pc:sldChg>
      <pc:sldChg chg="modSp mod">
        <pc:chgData name="Þóra Björk Hjartardóttir" userId="d36776f7-f48d-40ca-a664-14f2b4acd55d" providerId="ADAL" clId="{11DE6C58-A2BE-4335-AD2F-007FF7B6C6A6}" dt="2022-03-31T07:52:50.319" v="1253" actId="27636"/>
        <pc:sldMkLst>
          <pc:docMk/>
          <pc:sldMk cId="685444648" sldId="273"/>
        </pc:sldMkLst>
        <pc:spChg chg="mod">
          <ac:chgData name="Þóra Björk Hjartardóttir" userId="d36776f7-f48d-40ca-a664-14f2b4acd55d" providerId="ADAL" clId="{11DE6C58-A2BE-4335-AD2F-007FF7B6C6A6}" dt="2022-03-31T07:52:47.497" v="1251" actId="20577"/>
          <ac:spMkLst>
            <pc:docMk/>
            <pc:sldMk cId="685444648" sldId="273"/>
            <ac:spMk id="2" creationId="{A704EE9A-E16E-4AC2-BD3C-7940477AA6F9}"/>
          </ac:spMkLst>
        </pc:spChg>
        <pc:spChg chg="mod">
          <ac:chgData name="Þóra Björk Hjartardóttir" userId="d36776f7-f48d-40ca-a664-14f2b4acd55d" providerId="ADAL" clId="{11DE6C58-A2BE-4335-AD2F-007FF7B6C6A6}" dt="2022-03-31T07:52:50.319" v="1253" actId="27636"/>
          <ac:spMkLst>
            <pc:docMk/>
            <pc:sldMk cId="685444648" sldId="273"/>
            <ac:spMk id="3" creationId="{4D25724A-1D47-4DFF-B605-016F3E60357D}"/>
          </ac:spMkLst>
        </pc:spChg>
      </pc:sldChg>
      <pc:sldChg chg="modSp mod">
        <pc:chgData name="Þóra Björk Hjartardóttir" userId="d36776f7-f48d-40ca-a664-14f2b4acd55d" providerId="ADAL" clId="{11DE6C58-A2BE-4335-AD2F-007FF7B6C6A6}" dt="2022-04-01T15:09:11.919" v="1584" actId="207"/>
        <pc:sldMkLst>
          <pc:docMk/>
          <pc:sldMk cId="3611471290" sldId="274"/>
        </pc:sldMkLst>
        <pc:spChg chg="mod">
          <ac:chgData name="Þóra Björk Hjartardóttir" userId="d36776f7-f48d-40ca-a664-14f2b4acd55d" providerId="ADAL" clId="{11DE6C58-A2BE-4335-AD2F-007FF7B6C6A6}" dt="2022-04-01T15:09:11.919" v="1584" actId="207"/>
          <ac:spMkLst>
            <pc:docMk/>
            <pc:sldMk cId="3611471290" sldId="274"/>
            <ac:spMk id="3" creationId="{C2A62E90-3F09-45B2-80DB-C1C564DF349A}"/>
          </ac:spMkLst>
        </pc:spChg>
      </pc:sldChg>
      <pc:sldChg chg="addSp delSp modSp mod modAnim">
        <pc:chgData name="Þóra Björk Hjartardóttir" userId="d36776f7-f48d-40ca-a664-14f2b4acd55d" providerId="ADAL" clId="{11DE6C58-A2BE-4335-AD2F-007FF7B6C6A6}" dt="2022-04-01T15:00:42.797" v="1333" actId="20577"/>
        <pc:sldMkLst>
          <pc:docMk/>
          <pc:sldMk cId="0" sldId="275"/>
        </pc:sldMkLst>
        <pc:spChg chg="add del">
          <ac:chgData name="Þóra Björk Hjartardóttir" userId="d36776f7-f48d-40ca-a664-14f2b4acd55d" providerId="ADAL" clId="{11DE6C58-A2BE-4335-AD2F-007FF7B6C6A6}" dt="2022-03-23T16:34:01.618" v="506" actId="11529"/>
          <ac:spMkLst>
            <pc:docMk/>
            <pc:sldMk cId="0" sldId="275"/>
            <ac:spMk id="5" creationId="{DEDC38E8-1494-4DE9-AD8B-B1B5A15FCFEF}"/>
          </ac:spMkLst>
        </pc:spChg>
        <pc:spChg chg="mod">
          <ac:chgData name="Þóra Björk Hjartardóttir" userId="d36776f7-f48d-40ca-a664-14f2b4acd55d" providerId="ADAL" clId="{11DE6C58-A2BE-4335-AD2F-007FF7B6C6A6}" dt="2022-04-01T15:00:42.797" v="1333" actId="20577"/>
          <ac:spMkLst>
            <pc:docMk/>
            <pc:sldMk cId="0" sldId="275"/>
            <ac:spMk id="4099" creationId="{00000000-0000-0000-0000-000000000000}"/>
          </ac:spMkLst>
        </pc:spChg>
        <pc:picChg chg="del">
          <ac:chgData name="Þóra Björk Hjartardóttir" userId="d36776f7-f48d-40ca-a664-14f2b4acd55d" providerId="ADAL" clId="{11DE6C58-A2BE-4335-AD2F-007FF7B6C6A6}" dt="2022-03-23T16:29:27.657" v="486" actId="478"/>
          <ac:picMkLst>
            <pc:docMk/>
            <pc:sldMk cId="0" sldId="275"/>
            <ac:picMk id="3" creationId="{20FA83A6-8776-46E0-B2BD-311C9030AE3F}"/>
          </ac:picMkLst>
        </pc:picChg>
        <pc:picChg chg="add del mod">
          <ac:chgData name="Þóra Björk Hjartardóttir" userId="d36776f7-f48d-40ca-a664-14f2b4acd55d" providerId="ADAL" clId="{11DE6C58-A2BE-4335-AD2F-007FF7B6C6A6}" dt="2022-03-23T16:34:58.918" v="516" actId="22"/>
          <ac:picMkLst>
            <pc:docMk/>
            <pc:sldMk cId="0" sldId="275"/>
            <ac:picMk id="4" creationId="{3C3B731F-7A48-4E7E-B61E-D6701C3EF278}"/>
          </ac:picMkLst>
        </pc:picChg>
        <pc:picChg chg="add mod">
          <ac:chgData name="Þóra Björk Hjartardóttir" userId="d36776f7-f48d-40ca-a664-14f2b4acd55d" providerId="ADAL" clId="{11DE6C58-A2BE-4335-AD2F-007FF7B6C6A6}" dt="2022-03-23T16:36:29.460" v="525" actId="14100"/>
          <ac:picMkLst>
            <pc:docMk/>
            <pc:sldMk cId="0" sldId="275"/>
            <ac:picMk id="7" creationId="{B9377AD9-EA96-4408-A055-DAF4EABF6C09}"/>
          </ac:picMkLst>
        </pc:picChg>
      </pc:sldChg>
      <pc:sldChg chg="modSp mod">
        <pc:chgData name="Þóra Björk Hjartardóttir" userId="d36776f7-f48d-40ca-a664-14f2b4acd55d" providerId="ADAL" clId="{11DE6C58-A2BE-4335-AD2F-007FF7B6C6A6}" dt="2022-04-01T15:01:18.310" v="1339" actId="20577"/>
        <pc:sldMkLst>
          <pc:docMk/>
          <pc:sldMk cId="2135976193" sldId="320"/>
        </pc:sldMkLst>
        <pc:spChg chg="mod">
          <ac:chgData name="Þóra Björk Hjartardóttir" userId="d36776f7-f48d-40ca-a664-14f2b4acd55d" providerId="ADAL" clId="{11DE6C58-A2BE-4335-AD2F-007FF7B6C6A6}" dt="2022-04-01T15:01:18.310" v="1339" actId="20577"/>
          <ac:spMkLst>
            <pc:docMk/>
            <pc:sldMk cId="2135976193" sldId="320"/>
            <ac:spMk id="3" creationId="{10D75920-0241-4266-81E5-B811359842AE}"/>
          </ac:spMkLst>
        </pc:spChg>
      </pc:sldChg>
      <pc:sldChg chg="modSp mod">
        <pc:chgData name="Þóra Björk Hjartardóttir" userId="d36776f7-f48d-40ca-a664-14f2b4acd55d" providerId="ADAL" clId="{11DE6C58-A2BE-4335-AD2F-007FF7B6C6A6}" dt="2022-04-01T14:58:00.741" v="1319" actId="255"/>
        <pc:sldMkLst>
          <pc:docMk/>
          <pc:sldMk cId="3311521413" sldId="321"/>
        </pc:sldMkLst>
        <pc:spChg chg="mod">
          <ac:chgData name="Þóra Björk Hjartardóttir" userId="d36776f7-f48d-40ca-a664-14f2b4acd55d" providerId="ADAL" clId="{11DE6C58-A2BE-4335-AD2F-007FF7B6C6A6}" dt="2022-04-01T14:58:00.741" v="1319" actId="255"/>
          <ac:spMkLst>
            <pc:docMk/>
            <pc:sldMk cId="3311521413" sldId="321"/>
            <ac:spMk id="2" creationId="{72274CBD-9F03-49F0-8124-A31A5BBFD644}"/>
          </ac:spMkLst>
        </pc:spChg>
        <pc:spChg chg="mod">
          <ac:chgData name="Þóra Björk Hjartardóttir" userId="d36776f7-f48d-40ca-a664-14f2b4acd55d" providerId="ADAL" clId="{11DE6C58-A2BE-4335-AD2F-007FF7B6C6A6}" dt="2022-04-01T14:56:14.214" v="1295" actId="20577"/>
          <ac:spMkLst>
            <pc:docMk/>
            <pc:sldMk cId="3311521413" sldId="321"/>
            <ac:spMk id="3" creationId="{EB5A7E6A-681F-4F20-AF46-D5B03A375AE6}"/>
          </ac:spMkLst>
        </pc:spChg>
      </pc:sldChg>
      <pc:sldChg chg="modSp mod">
        <pc:chgData name="Þóra Björk Hjartardóttir" userId="d36776f7-f48d-40ca-a664-14f2b4acd55d" providerId="ADAL" clId="{11DE6C58-A2BE-4335-AD2F-007FF7B6C6A6}" dt="2022-04-01T14:58:10.077" v="1320" actId="255"/>
        <pc:sldMkLst>
          <pc:docMk/>
          <pc:sldMk cId="1181205918" sldId="322"/>
        </pc:sldMkLst>
        <pc:spChg chg="mod">
          <ac:chgData name="Þóra Björk Hjartardóttir" userId="d36776f7-f48d-40ca-a664-14f2b4acd55d" providerId="ADAL" clId="{11DE6C58-A2BE-4335-AD2F-007FF7B6C6A6}" dt="2022-04-01T14:58:10.077" v="1320" actId="255"/>
          <ac:spMkLst>
            <pc:docMk/>
            <pc:sldMk cId="1181205918" sldId="322"/>
            <ac:spMk id="2" creationId="{D50D54E6-5C06-41C0-B118-EA25510B3021}"/>
          </ac:spMkLst>
        </pc:spChg>
        <pc:spChg chg="mod">
          <ac:chgData name="Þóra Björk Hjartardóttir" userId="d36776f7-f48d-40ca-a664-14f2b4acd55d" providerId="ADAL" clId="{11DE6C58-A2BE-4335-AD2F-007FF7B6C6A6}" dt="2022-03-23T16:44:02.277" v="597" actId="20577"/>
          <ac:spMkLst>
            <pc:docMk/>
            <pc:sldMk cId="1181205918" sldId="322"/>
            <ac:spMk id="3" creationId="{3C25FA48-C458-4EC2-B926-D293C7B15E8A}"/>
          </ac:spMkLst>
        </pc:spChg>
      </pc:sldChg>
      <pc:sldChg chg="modSp modAnim">
        <pc:chgData name="Þóra Björk Hjartardóttir" userId="d36776f7-f48d-40ca-a664-14f2b4acd55d" providerId="ADAL" clId="{11DE6C58-A2BE-4335-AD2F-007FF7B6C6A6}" dt="2022-03-31T07:52:22.787" v="1248" actId="20577"/>
        <pc:sldMkLst>
          <pc:docMk/>
          <pc:sldMk cId="1556908930" sldId="323"/>
        </pc:sldMkLst>
        <pc:spChg chg="mod">
          <ac:chgData name="Þóra Björk Hjartardóttir" userId="d36776f7-f48d-40ca-a664-14f2b4acd55d" providerId="ADAL" clId="{11DE6C58-A2BE-4335-AD2F-007FF7B6C6A6}" dt="2022-03-31T07:52:22.787" v="1248" actId="20577"/>
          <ac:spMkLst>
            <pc:docMk/>
            <pc:sldMk cId="1556908930" sldId="323"/>
            <ac:spMk id="5123" creationId="{B97F01B3-45CA-4F28-A2E1-7D3C2379FFCF}"/>
          </ac:spMkLst>
        </pc:spChg>
      </pc:sldChg>
      <pc:sldChg chg="modSp mod">
        <pc:chgData name="Þóra Björk Hjartardóttir" userId="d36776f7-f48d-40ca-a664-14f2b4acd55d" providerId="ADAL" clId="{11DE6C58-A2BE-4335-AD2F-007FF7B6C6A6}" dt="2022-04-05T09:52:44.117" v="1593" actId="20577"/>
        <pc:sldMkLst>
          <pc:docMk/>
          <pc:sldMk cId="548660951" sldId="324"/>
        </pc:sldMkLst>
        <pc:spChg chg="mod">
          <ac:chgData name="Þóra Björk Hjartardóttir" userId="d36776f7-f48d-40ca-a664-14f2b4acd55d" providerId="ADAL" clId="{11DE6C58-A2BE-4335-AD2F-007FF7B6C6A6}" dt="2022-04-05T09:52:44.117" v="1593" actId="20577"/>
          <ac:spMkLst>
            <pc:docMk/>
            <pc:sldMk cId="548660951" sldId="324"/>
            <ac:spMk id="3" creationId="{36C7F391-0A4A-463D-B6AC-C150819B3992}"/>
          </ac:spMkLst>
        </pc:spChg>
      </pc:sldChg>
      <pc:sldChg chg="modSp del mod">
        <pc:chgData name="Þóra Björk Hjartardóttir" userId="d36776f7-f48d-40ca-a664-14f2b4acd55d" providerId="ADAL" clId="{11DE6C58-A2BE-4335-AD2F-007FF7B6C6A6}" dt="2022-03-25T11:07:23.709" v="994" actId="47"/>
        <pc:sldMkLst>
          <pc:docMk/>
          <pc:sldMk cId="2495401451" sldId="325"/>
        </pc:sldMkLst>
        <pc:spChg chg="mod">
          <ac:chgData name="Þóra Björk Hjartardóttir" userId="d36776f7-f48d-40ca-a664-14f2b4acd55d" providerId="ADAL" clId="{11DE6C58-A2BE-4335-AD2F-007FF7B6C6A6}" dt="2022-03-23T16:16:08" v="163" actId="20577"/>
          <ac:spMkLst>
            <pc:docMk/>
            <pc:sldMk cId="2495401451" sldId="325"/>
            <ac:spMk id="2" creationId="{BCE1C92D-B1D1-4DD0-893B-563B4350DD17}"/>
          </ac:spMkLst>
        </pc:spChg>
      </pc:sldChg>
      <pc:sldChg chg="modSp add del mod">
        <pc:chgData name="Þóra Björk Hjartardóttir" userId="d36776f7-f48d-40ca-a664-14f2b4acd55d" providerId="ADAL" clId="{11DE6C58-A2BE-4335-AD2F-007FF7B6C6A6}" dt="2022-03-23T16:38:43.883" v="570" actId="47"/>
        <pc:sldMkLst>
          <pc:docMk/>
          <pc:sldMk cId="1400103055" sldId="326"/>
        </pc:sldMkLst>
        <pc:spChg chg="mod">
          <ac:chgData name="Þóra Björk Hjartardóttir" userId="d36776f7-f48d-40ca-a664-14f2b4acd55d" providerId="ADAL" clId="{11DE6C58-A2BE-4335-AD2F-007FF7B6C6A6}" dt="2022-03-23T16:08:00.017" v="20" actId="207"/>
          <ac:spMkLst>
            <pc:docMk/>
            <pc:sldMk cId="1400103055" sldId="326"/>
            <ac:spMk id="2" creationId="{B08B553E-11A5-464D-BF73-A75A267AAF54}"/>
          </ac:spMkLst>
        </pc:spChg>
      </pc:sldChg>
      <pc:sldChg chg="modSp add mod modAnim">
        <pc:chgData name="Þóra Björk Hjartardóttir" userId="d36776f7-f48d-40ca-a664-14f2b4acd55d" providerId="ADAL" clId="{11DE6C58-A2BE-4335-AD2F-007FF7B6C6A6}" dt="2022-04-01T15:06:04.199" v="1562" actId="20577"/>
        <pc:sldMkLst>
          <pc:docMk/>
          <pc:sldMk cId="1813780980" sldId="327"/>
        </pc:sldMkLst>
        <pc:spChg chg="mod">
          <ac:chgData name="Þóra Björk Hjartardóttir" userId="d36776f7-f48d-40ca-a664-14f2b4acd55d" providerId="ADAL" clId="{11DE6C58-A2BE-4335-AD2F-007FF7B6C6A6}" dt="2022-04-01T15:06:04.199" v="1562" actId="20577"/>
          <ac:spMkLst>
            <pc:docMk/>
            <pc:sldMk cId="1813780980" sldId="327"/>
            <ac:spMk id="3075" creationId="{43C23F38-C7C0-4CE5-9AF4-AF6949C116DF}"/>
          </ac:spMkLst>
        </pc:spChg>
      </pc:sldChg>
      <pc:sldChg chg="modSp add mod">
        <pc:chgData name="Þóra Björk Hjartardóttir" userId="d36776f7-f48d-40ca-a664-14f2b4acd55d" providerId="ADAL" clId="{11DE6C58-A2BE-4335-AD2F-007FF7B6C6A6}" dt="2022-04-01T15:06:53.201" v="1563" actId="27636"/>
        <pc:sldMkLst>
          <pc:docMk/>
          <pc:sldMk cId="0" sldId="328"/>
        </pc:sldMkLst>
        <pc:spChg chg="mod">
          <ac:chgData name="Þóra Björk Hjartardóttir" userId="d36776f7-f48d-40ca-a664-14f2b4acd55d" providerId="ADAL" clId="{11DE6C58-A2BE-4335-AD2F-007FF7B6C6A6}" dt="2022-04-01T15:06:53.201" v="1563" actId="27636"/>
          <ac:spMkLst>
            <pc:docMk/>
            <pc:sldMk cId="0" sldId="328"/>
            <ac:spMk id="3075" creationId="{00000000-0000-0000-0000-000000000000}"/>
          </ac:spMkLst>
        </pc:spChg>
      </pc:sldChg>
      <pc:sldChg chg="modSp new mod">
        <pc:chgData name="Þóra Björk Hjartardóttir" userId="d36776f7-f48d-40ca-a664-14f2b4acd55d" providerId="ADAL" clId="{11DE6C58-A2BE-4335-AD2F-007FF7B6C6A6}" dt="2022-03-25T15:24:38.317" v="1129" actId="20577"/>
        <pc:sldMkLst>
          <pc:docMk/>
          <pc:sldMk cId="1135140553" sldId="329"/>
        </pc:sldMkLst>
        <pc:spChg chg="mod">
          <ac:chgData name="Þóra Björk Hjartardóttir" userId="d36776f7-f48d-40ca-a664-14f2b4acd55d" providerId="ADAL" clId="{11DE6C58-A2BE-4335-AD2F-007FF7B6C6A6}" dt="2022-03-25T15:24:38.317" v="1129" actId="20577"/>
          <ac:spMkLst>
            <pc:docMk/>
            <pc:sldMk cId="1135140553" sldId="329"/>
            <ac:spMk id="2" creationId="{16BA4B20-96C1-4543-B912-4DF73120CD31}"/>
          </ac:spMkLst>
        </pc:spChg>
        <pc:spChg chg="mod">
          <ac:chgData name="Þóra Björk Hjartardóttir" userId="d36776f7-f48d-40ca-a664-14f2b4acd55d" providerId="ADAL" clId="{11DE6C58-A2BE-4335-AD2F-007FF7B6C6A6}" dt="2022-03-25T15:23:42.803" v="1118" actId="20577"/>
          <ac:spMkLst>
            <pc:docMk/>
            <pc:sldMk cId="1135140553" sldId="329"/>
            <ac:spMk id="3" creationId="{63354BB3-11D9-4333-BD6E-EEA5CBDD2286}"/>
          </ac:spMkLst>
        </pc:spChg>
      </pc:sldChg>
      <pc:sldChg chg="modSp new mod">
        <pc:chgData name="Þóra Björk Hjartardóttir" userId="d36776f7-f48d-40ca-a664-14f2b4acd55d" providerId="ADAL" clId="{11DE6C58-A2BE-4335-AD2F-007FF7B6C6A6}" dt="2022-03-25T15:30:46.234" v="1194" actId="255"/>
        <pc:sldMkLst>
          <pc:docMk/>
          <pc:sldMk cId="2010954756" sldId="330"/>
        </pc:sldMkLst>
        <pc:spChg chg="mod">
          <ac:chgData name="Þóra Björk Hjartardóttir" userId="d36776f7-f48d-40ca-a664-14f2b4acd55d" providerId="ADAL" clId="{11DE6C58-A2BE-4335-AD2F-007FF7B6C6A6}" dt="2022-03-25T10:21:55.527" v="904" actId="255"/>
          <ac:spMkLst>
            <pc:docMk/>
            <pc:sldMk cId="2010954756" sldId="330"/>
            <ac:spMk id="2" creationId="{BA1781D3-200F-4B70-A373-EC6E563A2409}"/>
          </ac:spMkLst>
        </pc:spChg>
        <pc:spChg chg="mod">
          <ac:chgData name="Þóra Björk Hjartardóttir" userId="d36776f7-f48d-40ca-a664-14f2b4acd55d" providerId="ADAL" clId="{11DE6C58-A2BE-4335-AD2F-007FF7B6C6A6}" dt="2022-03-25T15:30:46.234" v="1194" actId="255"/>
          <ac:spMkLst>
            <pc:docMk/>
            <pc:sldMk cId="2010954756" sldId="330"/>
            <ac:spMk id="3" creationId="{1E7F4876-1C59-4AC0-831B-74A1E0C3F77D}"/>
          </ac:spMkLst>
        </pc:spChg>
      </pc:sldChg>
      <pc:sldChg chg="modSp new mod">
        <pc:chgData name="Þóra Björk Hjartardóttir" userId="d36776f7-f48d-40ca-a664-14f2b4acd55d" providerId="ADAL" clId="{11DE6C58-A2BE-4335-AD2F-007FF7B6C6A6}" dt="2022-03-25T15:32:27.414" v="1240" actId="15"/>
        <pc:sldMkLst>
          <pc:docMk/>
          <pc:sldMk cId="4284528976" sldId="331"/>
        </pc:sldMkLst>
        <pc:spChg chg="mod">
          <ac:chgData name="Þóra Björk Hjartardóttir" userId="d36776f7-f48d-40ca-a664-14f2b4acd55d" providerId="ADAL" clId="{11DE6C58-A2BE-4335-AD2F-007FF7B6C6A6}" dt="2022-03-25T15:31:29.668" v="1214" actId="2711"/>
          <ac:spMkLst>
            <pc:docMk/>
            <pc:sldMk cId="4284528976" sldId="331"/>
            <ac:spMk id="2" creationId="{CD0C566F-9B38-4C34-ACF2-3C5CB6D526C1}"/>
          </ac:spMkLst>
        </pc:spChg>
        <pc:spChg chg="mod">
          <ac:chgData name="Þóra Björk Hjartardóttir" userId="d36776f7-f48d-40ca-a664-14f2b4acd55d" providerId="ADAL" clId="{11DE6C58-A2BE-4335-AD2F-007FF7B6C6A6}" dt="2022-03-25T15:32:27.414" v="1240" actId="15"/>
          <ac:spMkLst>
            <pc:docMk/>
            <pc:sldMk cId="4284528976" sldId="331"/>
            <ac:spMk id="3" creationId="{C02C89C5-E1C0-432E-BD30-2FF0F414EC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DADB7-AE4D-4B29-94B8-52F646F5168B}" type="datetimeFigureOut">
              <a:rPr lang="is-IS" smtClean="0"/>
              <a:t>5.4.2022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A3D1A-515C-4CA2-8881-6249547560A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937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532BFD9A-AE69-4A41-9E9A-27EC0F4AC8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9D6A41D9-E267-40CE-9024-CEC888351A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s-I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4B09125-1E81-4EC1-8EDF-ED8ED60A6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F70604-6FC8-4556-87F5-384B41861D7D}" type="slidenum">
              <a:rPr lang="en-US" altLang="is-IS" sz="1200">
                <a:ea typeface="MS PGothic" panose="020B0600070205080204" pitchFamily="34" charset="-128"/>
              </a:rPr>
              <a:pPr/>
              <a:t>1</a:t>
            </a:fld>
            <a:endParaRPr lang="en-US" altLang="is-IS" sz="12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9DD1-8305-4D08-8943-B7031BA33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72D8E-2D03-4118-BBB2-AD5BF6F4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1D126-3925-4BC5-A289-D2DC3729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9794-1868-44C5-AEFF-AE7A7F8B7053}" type="datetimeFigureOut">
              <a:rPr lang="is-IS" smtClean="0"/>
              <a:t>5.4.2022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1B6EF-6D16-4378-AE4C-407F5057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4818D-7E4D-438C-805B-2F80A47A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38BD-303F-46A4-A837-E58C0A045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1892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B31A-1ADE-4AF0-AD48-35A13AF5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52BC5-247F-4140-9514-C1582F3F8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C6C9F-CD18-4373-839C-D8F0A3B3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9794-1868-44C5-AEFF-AE7A7F8B7053}" type="datetimeFigureOut">
              <a:rPr lang="is-IS" smtClean="0"/>
              <a:t>5.4.2022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5150F-D098-4A32-B45B-7C17EFEB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371C-540A-4509-A143-50329826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38BD-303F-46A4-A837-E58C0A045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026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CED05-0D6A-4248-96DF-421221D05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8141B-5F39-405F-A366-8B9B79966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620A-7AA2-4C06-8E79-C92865E0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9794-1868-44C5-AEFF-AE7A7F8B7053}" type="datetimeFigureOut">
              <a:rPr lang="is-IS" smtClean="0"/>
              <a:t>5.4.2022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45C4-CB01-4AE0-88B8-58E6548D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17FF-A15A-4210-8CD4-C51DEE7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38BD-303F-46A4-A837-E58C0A045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788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3332-98FA-4593-94D6-FF7C9C67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B5D2-07A8-46EC-B0DF-6A606F00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A8140-9670-4FF3-868D-C1B825F3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9794-1868-44C5-AEFF-AE7A7F8B7053}" type="datetimeFigureOut">
              <a:rPr lang="is-IS" smtClean="0"/>
              <a:t>5.4.2022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9FEE-49BC-4141-A2B6-0688BD42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1444-E781-4F05-BA9C-65AA3100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38BD-303F-46A4-A837-E58C0A045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5280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C8B5-D634-4424-A720-DDBFC0AC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C4022-5A07-40F9-B16C-BCE264D4A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04D6-404F-40A7-A450-7C27A9A9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9794-1868-44C5-AEFF-AE7A7F8B7053}" type="datetimeFigureOut">
              <a:rPr lang="is-IS" smtClean="0"/>
              <a:t>5.4.2022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7529-9376-43CB-8692-5843C62B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19CC-C801-40A2-A60D-95BA96B8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38BD-303F-46A4-A837-E58C0A045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333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6FE3-9A7C-40D8-9612-9575991D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EFE8-F8DC-4E83-B419-668EDAD96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DA262-496E-4010-A597-F48CE30E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B22D-3674-4B62-990A-9B2100ED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9794-1868-44C5-AEFF-AE7A7F8B7053}" type="datetimeFigureOut">
              <a:rPr lang="is-IS" smtClean="0"/>
              <a:t>5.4.2022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8A3E6-B6AD-4C85-9B84-5A6D2A65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3B91A-9F4A-4F15-B3AE-21353B31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38BD-303F-46A4-A837-E58C0A045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7196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A3D3-FE3E-4C42-9E6F-D58D16CF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66FE3-AC3C-41EC-9D56-7E0014F89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415FF-5B38-4B8F-AE33-102E11A6D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B45A-1B9F-428E-93C4-68040ADAB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8FAED-0C4F-49A0-B5DF-D73F14A87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0EC27-1AF5-4A74-84D1-2F7CC19B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9794-1868-44C5-AEFF-AE7A7F8B7053}" type="datetimeFigureOut">
              <a:rPr lang="is-IS" smtClean="0"/>
              <a:t>5.4.2022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62087-97D1-490D-A987-6CD7F3A9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52B3C-2EAA-4231-AD5B-8431B0B6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38BD-303F-46A4-A837-E58C0A045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937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2D07-55E4-442D-AB52-62A99ACE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00B87-7522-4547-ADF1-DB8BD959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9794-1868-44C5-AEFF-AE7A7F8B7053}" type="datetimeFigureOut">
              <a:rPr lang="is-IS" smtClean="0"/>
              <a:t>5.4.2022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C42E5-61B4-4327-A2AB-EE33E213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FFAE8-C354-470C-A992-4AB9FE79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38BD-303F-46A4-A837-E58C0A045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2801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0977C-36FE-4E81-B7C7-CA30C6E4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9794-1868-44C5-AEFF-AE7A7F8B7053}" type="datetimeFigureOut">
              <a:rPr lang="is-IS" smtClean="0"/>
              <a:t>5.4.2022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6AA60-2221-4356-BA57-225D009B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6B44C-7B12-4364-920F-8080388A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38BD-303F-46A4-A837-E58C0A045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7367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9377-C2A9-42C8-9878-5A4B0B3E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56EA-6A89-4EB2-A064-1CB92DB7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B6CF3-B1E0-499E-8DB5-362324A4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2266D-E8B2-4D53-82B7-A20D2EF7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9794-1868-44C5-AEFF-AE7A7F8B7053}" type="datetimeFigureOut">
              <a:rPr lang="is-IS" smtClean="0"/>
              <a:t>5.4.2022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C1D5A-653C-4F20-8560-52F37464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CD41-C919-45C8-9AF6-43D998E7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38BD-303F-46A4-A837-E58C0A045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3046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49B-C675-4996-80DA-BB3E7449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6E7A9-1C46-445F-A483-E3DCF5864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EEC93-2A14-4890-B215-4648736E3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AFA63-01D7-4C43-9241-9BCE5A83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9794-1868-44C5-AEFF-AE7A7F8B7053}" type="datetimeFigureOut">
              <a:rPr lang="is-IS" smtClean="0"/>
              <a:t>5.4.2022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6FB3E-3239-46C6-B20E-278837B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BB6A3-5566-40BA-82A2-29DAF4B8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38BD-303F-46A4-A837-E58C0A045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826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84D81-70EF-4F14-94DD-C772233C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720ED-43A9-4F5A-82C9-33E80D2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685E-26E1-402B-A67F-708E40A4B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F9794-1868-44C5-AEFF-AE7A7F8B7053}" type="datetimeFigureOut">
              <a:rPr lang="is-IS" smtClean="0"/>
              <a:t>5.4.2022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1DCB-263F-44D6-8658-D8B079AE3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39E6-A31F-4DA1-BB11-5E1CC42C3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38BD-303F-46A4-A837-E58C0A04541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4550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gla.hi.is/kerfi/view/page.php?sid=4528" TargetMode="External"/><Relationship Id="rId2" Type="http://schemas.openxmlformats.org/officeDocument/2006/relationships/hyperlink" Target="http://uts.hi.is/node/228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uts.hi.is/insper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gla.hi.is/kerfi/view/page.php?sid=44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6BBBBBF-66CD-4409-B2B4-738A0051D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8439" y="2489201"/>
            <a:ext cx="5400675" cy="2735263"/>
          </a:xfrm>
        </p:spPr>
        <p:txBody>
          <a:bodyPr/>
          <a:lstStyle/>
          <a:p>
            <a:pPr eaLnBrk="1" hangingPunct="1"/>
            <a:br>
              <a:rPr lang="is-IS" altLang="is-IS" sz="2700"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is-IS" altLang="is-IS" sz="2700">
                <a:latin typeface="Calibri" panose="020F0502020204030204" pitchFamily="34" charset="0"/>
                <a:ea typeface="MS PGothic" panose="020B0600070205080204" pitchFamily="34" charset="-128"/>
              </a:rPr>
            </a:br>
            <a:r>
              <a:rPr lang="is-IS" altLang="is-IS" sz="4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ÍSE201 Málfræði II</a:t>
            </a:r>
            <a:br>
              <a:rPr lang="is-IS" altLang="is-IS" sz="3600"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is-IS" altLang="is-IS" sz="3600">
                <a:latin typeface="Calibri" panose="020F0502020204030204" pitchFamily="34" charset="0"/>
                <a:ea typeface="MS PGothic" panose="020B0600070205080204" pitchFamily="34" charset="-128"/>
              </a:rPr>
            </a:br>
            <a:endParaRPr lang="is-IS" altLang="is-IS" sz="3600">
              <a:solidFill>
                <a:srgbClr val="FF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814B25EA-3E8A-4107-87BB-8E60C618E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38489" y="5265738"/>
            <a:ext cx="5915025" cy="539750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None/>
            </a:pPr>
            <a:r>
              <a:rPr lang="is-IS" altLang="is-I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Þóra Björk Hjartardóttir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3728476-D52B-440B-81DF-D1FE3995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908051"/>
            <a:ext cx="50419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E925-8071-42DB-A8F9-99BD8AD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Prófasafn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F391-0A4A-463D-B6AC-C150819B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320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Í prófinu frá 2003 er spurning um efni sem við fórum </a:t>
            </a:r>
            <a:r>
              <a:rPr lang="is-IS" sz="3200" b="1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ekki</a:t>
            </a:r>
            <a:r>
              <a:rPr lang="is-IS" sz="320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í og þið </a:t>
            </a:r>
            <a:r>
              <a:rPr lang="is-IS" sz="3200" b="1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sleppið</a:t>
            </a:r>
            <a:r>
              <a:rPr lang="is-IS" sz="320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henni </a:t>
            </a:r>
            <a:r>
              <a:rPr lang="is-IS" sz="320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þess vegna.</a:t>
            </a:r>
          </a:p>
          <a:p>
            <a:pPr lvl="1"/>
            <a:r>
              <a:rPr lang="is-IS" sz="280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Þetta er 17. spurning.</a:t>
            </a:r>
          </a:p>
          <a:p>
            <a:pPr lvl="1"/>
            <a:r>
              <a:rPr lang="is-IS" sz="2800" dirty="0">
                <a:solidFill>
                  <a:srgbClr val="212529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Einnig setningarnar í 13. spurningu sem byrja á:</a:t>
            </a:r>
          </a:p>
          <a:p>
            <a:pPr lvl="2"/>
            <a:r>
              <a:rPr lang="is-IS" sz="2400" i="1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Kalli sofnaði …; Helga gekk…; Jóhann sauð…</a:t>
            </a:r>
            <a:r>
              <a:rPr lang="is-IS" sz="240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is-IS" sz="2400" dirty="0">
              <a:solidFill>
                <a:srgbClr val="212529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is-IS" sz="320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Þetta kemur ekki á prófinu nú í vor.</a:t>
            </a:r>
            <a:endParaRPr lang="is-IS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is-I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6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C253C3-A921-4DE7-90CF-287831D67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dirty="0">
                <a:latin typeface="Verdana" panose="020B0604030504040204" pitchFamily="34" charset="0"/>
              </a:rPr>
              <a:t>Próftími</a:t>
            </a:r>
            <a:endParaRPr lang="en-GB" altLang="is-IS" dirty="0">
              <a:latin typeface="Verdana" panose="020B060403050404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3C23F38-C7C0-4CE5-9AF4-AF6949C11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is-IS" altLang="is-IS" dirty="0">
                <a:latin typeface="Verdana" panose="020B0604030504040204" pitchFamily="34" charset="0"/>
              </a:rPr>
              <a:t>26. apríl, kl. 9–12.</a:t>
            </a:r>
          </a:p>
          <a:p>
            <a:pPr marL="609600" indent="-609600"/>
            <a:r>
              <a:rPr lang="is-IS" altLang="is-IS" dirty="0">
                <a:latin typeface="Verdana" panose="020B0604030504040204" pitchFamily="34" charset="0"/>
              </a:rPr>
              <a:t>Þeir nemendur sem hafa fengið skráð sérúrræði fá sjálfkrafa lengdan próftíma.</a:t>
            </a:r>
          </a:p>
          <a:p>
            <a:pPr marL="609600" indent="-609600"/>
            <a:r>
              <a:rPr lang="is-IS" altLang="is-IS" dirty="0">
                <a:latin typeface="Verdana" panose="020B0604030504040204" pitchFamily="34" charset="0"/>
              </a:rPr>
              <a:t>Í stofum á háskólasvæðinu.</a:t>
            </a:r>
          </a:p>
          <a:p>
            <a:pPr marL="609600" indent="-609600"/>
            <a:r>
              <a:rPr lang="is-IS" altLang="is-IS" dirty="0">
                <a:latin typeface="Verdana" panose="020B0604030504040204" pitchFamily="34" charset="0"/>
              </a:rPr>
              <a:t>Stofur auglýstar þegar nær dregur prófi. Þið þurfið að fylgjast sjálf með því. Kemur í Ugluna ykkar undir </a:t>
            </a:r>
            <a:r>
              <a:rPr lang="is-IS" altLang="is-IS" i="1" dirty="0">
                <a:latin typeface="Verdana" panose="020B0604030504040204" pitchFamily="34" charset="0"/>
              </a:rPr>
              <a:t>Próftaflan mín</a:t>
            </a:r>
            <a:r>
              <a:rPr lang="is-IS" altLang="is-IS" dirty="0">
                <a:latin typeface="Verdana" panose="020B0604030504040204" pitchFamily="34" charset="0"/>
              </a:rPr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endParaRPr lang="is-IS" altLang="is-IS" dirty="0">
              <a:latin typeface="Verdana" panose="020B0604030504040204" pitchFamily="34" charset="0"/>
            </a:endParaRPr>
          </a:p>
          <a:p>
            <a:pPr marL="609600" indent="-609600">
              <a:buNone/>
            </a:pPr>
            <a:endParaRPr lang="is-IS" altLang="is-IS" sz="2400" dirty="0">
              <a:latin typeface="Verdana" panose="020B0604030504040204" pitchFamily="34" charset="0"/>
            </a:endParaRPr>
          </a:p>
          <a:p>
            <a:pPr marL="609600" indent="-609600"/>
            <a:endParaRPr lang="is-IS" altLang="is-IS" sz="24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C253C3-A921-4DE7-90CF-287831D67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dirty="0">
                <a:latin typeface="Verdana" panose="020B0604030504040204" pitchFamily="34" charset="0"/>
              </a:rPr>
              <a:t>Prófgerð</a:t>
            </a:r>
            <a:endParaRPr lang="en-GB" altLang="is-IS" dirty="0">
              <a:latin typeface="Verdana" panose="020B060403050404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3C23F38-C7C0-4CE5-9AF4-AF6949C11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is-IS" altLang="is-IS" dirty="0">
                <a:latin typeface="Verdana" panose="020B0604030504040204" pitchFamily="34" charset="0"/>
              </a:rPr>
              <a:t>Rafrænt próf í lokuðu umhverfi í </a:t>
            </a:r>
            <a:r>
              <a:rPr lang="is-IS" altLang="is-IS" dirty="0" err="1">
                <a:latin typeface="Verdana" panose="020B0604030504040204" pitchFamily="34" charset="0"/>
              </a:rPr>
              <a:t>Inspera</a:t>
            </a:r>
            <a:r>
              <a:rPr lang="is-IS" altLang="is-IS" dirty="0">
                <a:latin typeface="Verdana" panose="020B0604030504040204" pitchFamily="34" charset="0"/>
              </a:rPr>
              <a:t>.</a:t>
            </a:r>
          </a:p>
          <a:p>
            <a:pPr marL="609600" indent="-609600"/>
            <a:r>
              <a:rPr lang="is-IS" altLang="is-IS" dirty="0">
                <a:latin typeface="Verdana" panose="020B0604030504040204" pitchFamily="34" charset="0"/>
              </a:rPr>
              <a:t>Koma með ykkar eigin fartölvur. </a:t>
            </a:r>
            <a:r>
              <a:rPr lang="is-IS" altLang="is-IS" dirty="0">
                <a:latin typeface="Verdana" panose="020B0604030504040204" pitchFamily="34" charset="0"/>
                <a:ea typeface="Verdana" panose="020B0604030504040204" pitchFamily="34" charset="0"/>
              </a:rPr>
              <a:t>Þið þurfið að tryggja það að tölvurnar ykkar geti tengst við </a:t>
            </a:r>
            <a:r>
              <a:rPr lang="is-IS" altLang="is-IS" dirty="0" err="1">
                <a:latin typeface="Verdana" panose="020B0604030504040204" pitchFamily="34" charset="0"/>
                <a:ea typeface="Verdana" panose="020B0604030504040204" pitchFamily="34" charset="0"/>
              </a:rPr>
              <a:t>Eduroam</a:t>
            </a:r>
            <a:r>
              <a:rPr lang="is-IS" altLang="is-IS" dirty="0">
                <a:latin typeface="Verdana" panose="020B0604030504040204" pitchFamily="34" charset="0"/>
                <a:ea typeface="Verdana" panose="020B0604030504040204" pitchFamily="34" charset="0"/>
              </a:rPr>
              <a:t>, þráðlaust net HÍ.</a:t>
            </a:r>
          </a:p>
          <a:p>
            <a:pPr marL="1066800" lvl="1" indent="-609600"/>
            <a:r>
              <a:rPr lang="is-IS" altLang="is-IS" dirty="0">
                <a:latin typeface="Verdana" panose="020B0604030504040204" pitchFamily="34" charset="0"/>
                <a:hlinkClick r:id="rId2"/>
              </a:rPr>
              <a:t>http://uts.hi.is/node/228/</a:t>
            </a:r>
            <a:endParaRPr lang="is-IS" altLang="is-IS" dirty="0">
              <a:latin typeface="Verdana" panose="020B0604030504040204" pitchFamily="34" charset="0"/>
            </a:endParaRPr>
          </a:p>
          <a:p>
            <a:pPr marL="609600" indent="-609600"/>
            <a:r>
              <a:rPr lang="is-IS" altLang="is-IS" dirty="0">
                <a:latin typeface="Verdana" panose="020B0604030504040204" pitchFamily="34" charset="0"/>
                <a:ea typeface="Verdana" panose="020B0604030504040204" pitchFamily="34" charset="0"/>
              </a:rPr>
              <a:t>Ef þið eigið ekki tölvu er hægt að sækja um hjá Kennslusviði HÍ að fá lánaða tölvu.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 Athugið að panta þarf lánstölvu a.m.k. viku fyrir prófdag.</a:t>
            </a:r>
          </a:p>
          <a:p>
            <a:pPr marL="1066800" lvl="1" indent="-609600"/>
            <a:r>
              <a:rPr lang="is-I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https://ugla.hi.is/kerfi/view/page.php?sid=4528</a:t>
            </a:r>
            <a:endParaRPr lang="is-I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buNone/>
            </a:pPr>
            <a:endParaRPr lang="is-IS" altLang="is-IS" dirty="0">
              <a:latin typeface="Verdana" panose="020B0604030504040204" pitchFamily="34" charset="0"/>
            </a:endParaRPr>
          </a:p>
          <a:p>
            <a:pPr marL="609600" indent="-609600"/>
            <a:endParaRPr lang="is-IS" altLang="is-IS" sz="2400" dirty="0">
              <a:latin typeface="Verdana" panose="020B0604030504040204" pitchFamily="34" charset="0"/>
            </a:endParaRPr>
          </a:p>
          <a:p>
            <a:pPr marL="609600" indent="-609600"/>
            <a:endParaRPr lang="is-IS" altLang="is-IS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8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4B20-96C1-4543-B912-4DF73120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Tæknileg atriði</a:t>
            </a:r>
            <a:b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</a:rPr>
              <a:t>SEB-forritið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4BB3-11D9-4333-BD6E-EEA5CBDD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is-IS" sz="24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Þið verðið að hlaða niður SEB-forritinu (</a:t>
            </a:r>
            <a:r>
              <a:rPr lang="is-IS" sz="2400" b="0" i="0" dirty="0" err="1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SafeExamBrowser</a:t>
            </a:r>
            <a:r>
              <a:rPr lang="is-IS" sz="24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 á tölvuna  ykkar </a:t>
            </a:r>
            <a:r>
              <a:rPr lang="is-IS" sz="2400" b="1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áður</a:t>
            </a:r>
            <a:r>
              <a:rPr lang="is-IS" sz="24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en </a:t>
            </a:r>
            <a:r>
              <a:rPr lang="is-IS" sz="2400" dirty="0">
                <a:solidFill>
                  <a:srgbClr val="2D3B4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þið</a:t>
            </a:r>
            <a:r>
              <a:rPr lang="is-IS" sz="24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mæta í prófið og taka prufupróf til að athuga hvort tölvan ráði við SEB. Athugið að þetta prufupróf er </a:t>
            </a:r>
            <a:r>
              <a:rPr lang="is-IS" sz="240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bara</a:t>
            </a:r>
            <a:r>
              <a:rPr lang="is-IS" sz="24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til að prófa tæknina og tengist ekkert íslenskunáminu.</a:t>
            </a:r>
          </a:p>
          <a:p>
            <a:pPr lvl="1">
              <a:lnSpc>
                <a:spcPct val="110000"/>
              </a:lnSpc>
            </a:pPr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Hér er krækja sem sýnir hvernig þetta er gert: </a:t>
            </a:r>
            <a:r>
              <a:rPr lang="is-IS" sz="2100" b="0" i="0" u="sng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http://uts.hi.is/inspera</a:t>
            </a:r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 </a:t>
            </a:r>
          </a:p>
          <a:p>
            <a:pPr lvl="1"/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Þegar þið eruð komin inn í „</a:t>
            </a:r>
            <a:r>
              <a:rPr lang="is-IS" sz="2100" b="0" i="0" dirty="0" err="1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s-IS" sz="2100" b="0" i="0" dirty="0" err="1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tests</a:t>
            </a:r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“ smellið þið á „SEB prufupróf í lokuðu umhverfi“ og þá þurfið þið að hlaða niður SEB-forritinu á tölvuna ykkar.</a:t>
            </a:r>
          </a:p>
          <a:p>
            <a:pPr lvl="1"/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Þegar þið eru búin að því þá opnast lítill gluggi og þið skrifið </a:t>
            </a:r>
            <a:r>
              <a:rPr lang="is-IS" sz="2100" b="0" i="0" dirty="0" err="1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kóðann</a:t>
            </a:r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fyrir prófið inn í hann. </a:t>
            </a:r>
            <a:r>
              <a:rPr lang="is-IS" sz="2100" b="0" i="0" dirty="0" err="1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Kóðinn</a:t>
            </a:r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fyrir prufuprófið </a:t>
            </a:r>
            <a:r>
              <a:rPr lang="is-IS" sz="2100" b="1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SEB123</a:t>
            </a:r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Til að komast út úr prufuprófinu þarf að skrifa </a:t>
            </a:r>
            <a:r>
              <a:rPr lang="is-IS" sz="2100" b="1" i="0" dirty="0" err="1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Quit</a:t>
            </a:r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is-IS" sz="2100" dirty="0">
              <a:solidFill>
                <a:srgbClr val="2D3B4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Ef þið getið ekki hlaðið SEB á </a:t>
            </a:r>
            <a:r>
              <a:rPr lang="is-IS" sz="2100" b="0" i="0" dirty="0" err="1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tölvunaykkar</a:t>
            </a:r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is-IS" sz="2100" b="1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skrifið þá ekki kennara póst</a:t>
            </a:r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til að biðja um aðstoð (því hann getur ekki hjálpað ykkur) heldur hafið samband við </a:t>
            </a:r>
            <a:r>
              <a:rPr lang="is-IS" sz="2100" b="0" i="0" dirty="0" err="1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Kkennslusvið</a:t>
            </a:r>
            <a:r>
              <a:rPr lang="is-IS" sz="21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og biðjið um að fá lánstölvu í prófinu.</a:t>
            </a:r>
            <a:endParaRPr lang="is-IS" sz="21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4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81D3-200F-4B70-A373-EC6E563A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Tæknileg atriði</a:t>
            </a:r>
            <a:b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</a:rPr>
              <a:t>Íslenskt lyklaborð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4876-1C59-4AC0-831B-74A1E0C3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600" dirty="0">
                <a:solidFill>
                  <a:srgbClr val="2D3B4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Þ</a:t>
            </a:r>
            <a:r>
              <a:rPr lang="is-IS" sz="26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ið verðið að vera með hefðbundið íslenskt lyklaborð hlaðið inn á tölvurna</a:t>
            </a:r>
            <a:r>
              <a:rPr lang="is-IS" sz="2600" dirty="0">
                <a:solidFill>
                  <a:srgbClr val="2D3B4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 </a:t>
            </a:r>
            <a:r>
              <a:rPr lang="is-IS" sz="26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ykkar til að geta notað íslensku stafina (</a:t>
            </a:r>
            <a:r>
              <a:rPr lang="is-IS" sz="2600" b="0" i="1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þ, ð, í, á, </a:t>
            </a:r>
            <a:r>
              <a:rPr lang="is-IS" sz="2600" b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o.s.frv.) </a:t>
            </a:r>
            <a:r>
              <a:rPr lang="is-IS" sz="26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í prófinu. </a:t>
            </a:r>
          </a:p>
          <a:p>
            <a:r>
              <a:rPr lang="is-IS" sz="26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„</a:t>
            </a:r>
            <a:r>
              <a:rPr lang="is-IS" sz="2600" b="0" i="0" dirty="0" err="1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Software“-lyklaborð</a:t>
            </a:r>
            <a:r>
              <a:rPr lang="is-IS" sz="2600" b="0" i="0" dirty="0">
                <a:solidFill>
                  <a:srgbClr val="2D3B4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með íslenska stafi á skjáborðinu er ekki hægt að nota þegar próf er tekið í SEB vegna þess að skjáborðið á tölvunum ykkar lokast.</a:t>
            </a:r>
          </a:p>
          <a:p>
            <a:r>
              <a:rPr lang="is-IS" sz="2600" dirty="0">
                <a:latin typeface="Verdana" panose="020B0604030504040204" pitchFamily="34" charset="0"/>
                <a:ea typeface="Verdana" panose="020B0604030504040204" pitchFamily="34" charset="0"/>
              </a:rPr>
              <a:t>Íslenskt lyklaborð er hægt að finna ókeypis á netinu, leitið eftir „</a:t>
            </a:r>
            <a:r>
              <a:rPr lang="is-IS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download</a:t>
            </a:r>
            <a:r>
              <a:rPr lang="is-IS" sz="2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s-IS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Icelandic</a:t>
            </a:r>
            <a:r>
              <a:rPr lang="is-IS" sz="2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s-IS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keyboard</a:t>
            </a:r>
            <a:r>
              <a:rPr lang="is-IS" sz="2600" dirty="0">
                <a:latin typeface="Verdana" panose="020B0604030504040204" pitchFamily="34" charset="0"/>
                <a:ea typeface="Verdana" panose="020B0604030504040204" pitchFamily="34" charset="0"/>
              </a:rPr>
              <a:t>“.</a:t>
            </a:r>
          </a:p>
          <a:p>
            <a:pPr lvl="1"/>
            <a:r>
              <a:rPr lang="is-IS" sz="2200" dirty="0">
                <a:latin typeface="Verdana" panose="020B0604030504040204" pitchFamily="34" charset="0"/>
                <a:ea typeface="Verdana" panose="020B0604030504040204" pitchFamily="34" charset="0"/>
              </a:rPr>
              <a:t>Aðferðir svolítið mismunandi eftir því hvort þið eruð með </a:t>
            </a:r>
            <a:r>
              <a:rPr lang="is-I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MacOS</a:t>
            </a:r>
            <a:r>
              <a:rPr lang="is-IS" sz="2200" dirty="0">
                <a:latin typeface="Verdana" panose="020B0604030504040204" pitchFamily="34" charset="0"/>
                <a:ea typeface="Verdana" panose="020B0604030504040204" pitchFamily="34" charset="0"/>
              </a:rPr>
              <a:t> eða Windows.</a:t>
            </a:r>
          </a:p>
          <a:p>
            <a:endParaRPr lang="is-I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5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566F-9B38-4C34-ACF2-3C5CB6D5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Tæknileg atriði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89C5-E1C0-432E-BD30-2FF0F414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Ef þið eigið í vandræðum með að hala niður lyklaborðinu eða tengjast </a:t>
            </a:r>
            <a:r>
              <a:rPr lang="is-IS" dirty="0" err="1">
                <a:latin typeface="Verdana" panose="020B0604030504040204" pitchFamily="34" charset="0"/>
                <a:ea typeface="Verdana" panose="020B0604030504040204" pitchFamily="34" charset="0"/>
              </a:rPr>
              <a:t>Eudorom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 er hægt að fá aðstoð í Tölvuþjónustu HÍ á Háskólatorgi, 1. hæð.</a:t>
            </a:r>
          </a:p>
          <a:p>
            <a:pPr lvl="1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Opið frá kl. 8-14. (https://www.hi.is/nam/tolvuthjonusta)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28452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Prófreglur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Prófreglur HÍ: 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https://ugla.hi.is/kerfi/view/page.php?sid=444</a:t>
            </a:r>
            <a:endParaRPr lang="is-I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s-I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80000"/>
              </a:lnSpc>
              <a:spcBef>
                <a:spcPts val="700"/>
              </a:spcBef>
            </a:pP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Stúdentaskírteini/Persónuskilríki. </a:t>
            </a:r>
          </a:p>
          <a:p>
            <a:pPr lvl="1">
              <a:lnSpc>
                <a:spcPct val="80000"/>
              </a:lnSpc>
              <a:spcBef>
                <a:spcPts val="700"/>
              </a:spcBef>
            </a:pPr>
            <a:r>
              <a:rPr lang="is-I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 hjálpargögn eru leyfð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hvorki rafræn né prentuð.</a:t>
            </a:r>
          </a:p>
          <a:p>
            <a:pPr lvl="1">
              <a:lnSpc>
                <a:spcPct val="80000"/>
              </a:lnSpc>
              <a:spcBef>
                <a:spcPts val="700"/>
              </a:spcBef>
            </a:pPr>
            <a:r>
              <a:rPr lang="is-I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Engir símar. Slökkvið á símunum og geymið í töskum, yfirhöfnum eða afhendið þá prófgæslufólki.</a:t>
            </a:r>
          </a:p>
          <a:p>
            <a:pPr lvl="1">
              <a:lnSpc>
                <a:spcPct val="80000"/>
              </a:lnSpc>
              <a:spcBef>
                <a:spcPts val="700"/>
              </a:spcBef>
            </a:pP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Bannað að fara út úr stofunni nema til að fara á klósettið.</a:t>
            </a:r>
          </a:p>
          <a:p>
            <a:pPr lvl="1">
              <a:lnSpc>
                <a:spcPct val="80000"/>
              </a:lnSpc>
              <a:spcBef>
                <a:spcPts val="700"/>
              </a:spcBef>
            </a:pP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Bannað að yfirgefa prófstofu fyrr en eftir klukkutíma.</a:t>
            </a:r>
          </a:p>
          <a:p>
            <a:pPr lvl="1">
              <a:lnSpc>
                <a:spcPct val="80000"/>
              </a:lnSpc>
              <a:spcBef>
                <a:spcPts val="700"/>
              </a:spcBef>
            </a:pP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Bannað að taka með sér prófgögn út úr prófstofu, svo sem rissblöð.</a:t>
            </a:r>
          </a:p>
          <a:p>
            <a:pPr lvl="1">
              <a:lnSpc>
                <a:spcPct val="80000"/>
              </a:lnSpc>
              <a:spcBef>
                <a:spcPts val="700"/>
              </a:spcBef>
            </a:pP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Bannað að tala við aðra nemendur.</a:t>
            </a:r>
          </a:p>
          <a:p>
            <a:pPr lvl="1">
              <a:lnSpc>
                <a:spcPct val="80000"/>
              </a:lnSpc>
              <a:spcBef>
                <a:spcPts val="700"/>
              </a:spcBef>
            </a:pP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Yfirgefið prófstað strax þegar þið eruð búin í prófinu.</a:t>
            </a:r>
          </a:p>
          <a:p>
            <a:pPr marL="609600" indent="-609600">
              <a:lnSpc>
                <a:spcPct val="80000"/>
              </a:lnSpc>
            </a:pPr>
            <a:endParaRPr lang="is-IS" sz="20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8A8BA9-C592-4EDA-A32E-3A3436655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dirty="0">
                <a:latin typeface="Verdana" panose="020B0604030504040204" pitchFamily="34" charset="0"/>
              </a:rPr>
              <a:t>Umgjörð prófsins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97F01B3-45CA-4F28-A2E1-7D3C2379F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Rafrænt próf og því verða spurningarnar öðruvísi uppsettar en í „pappírsprófum“, sbr. sýnisprófin  í prófasafninu frá 2003 og 2015.</a:t>
            </a:r>
          </a:p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Prófið gildir 75% af heildarnámsmati.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Málfræðiverkefnin fimm og miðmisserisprófið gilda aðeins í námsmati ef nemendur ná lágmarkseinkunn (5,0) á lokaprófi.</a:t>
            </a:r>
          </a:p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Prófið verður 200 stig og nemendur geta séð við hverja spurningu hversu mörg stig hún gefur.</a:t>
            </a:r>
          </a:p>
          <a:p>
            <a:pPr marL="0" indent="0" eaLnBrk="1" hangingPunct="1">
              <a:buNone/>
            </a:pPr>
            <a:endParaRPr lang="is-IS" altLang="is-IS" dirty="0">
              <a:latin typeface="Verdana" panose="020B0604030504040204" pitchFamily="34" charset="0"/>
            </a:endParaRPr>
          </a:p>
          <a:p>
            <a:pPr eaLnBrk="1" hangingPunct="1"/>
            <a:endParaRPr lang="is-IS" altLang="is-I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8A8BA9-C592-4EDA-A32E-3A3436655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dirty="0">
                <a:latin typeface="Verdana" panose="020B0604030504040204" pitchFamily="34" charset="0"/>
              </a:rPr>
              <a:t>Uppbygging prófsins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97F01B3-45CA-4F28-A2E1-7D3C2379F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is-IS" altLang="is-IS" sz="3200" dirty="0">
                <a:latin typeface="Verdana" panose="020B0604030504040204" pitchFamily="34" charset="0"/>
              </a:rPr>
              <a:t>Fjórar gerðir spurninga:</a:t>
            </a:r>
          </a:p>
          <a:p>
            <a:pPr lvl="1"/>
            <a:r>
              <a:rPr lang="is-IS" altLang="is-IS" sz="2800" dirty="0">
                <a:latin typeface="Verdana" panose="020B0604030504040204" pitchFamily="34" charset="0"/>
              </a:rPr>
              <a:t>Eyðufyllingar (Text </a:t>
            </a:r>
            <a:r>
              <a:rPr lang="is-IS" altLang="is-IS" sz="2800" dirty="0" err="1">
                <a:latin typeface="Verdana" panose="020B0604030504040204" pitchFamily="34" charset="0"/>
              </a:rPr>
              <a:t>entry</a:t>
            </a:r>
            <a:r>
              <a:rPr lang="is-IS" altLang="is-IS" sz="2800" dirty="0">
                <a:latin typeface="Verdana" panose="020B0604030504040204" pitchFamily="34" charset="0"/>
              </a:rPr>
              <a:t>)</a:t>
            </a:r>
          </a:p>
          <a:p>
            <a:pPr lvl="2"/>
            <a:r>
              <a:rPr lang="is-IS" altLang="is-IS" sz="2400" dirty="0">
                <a:latin typeface="Verdana" panose="020B0604030504040204" pitchFamily="34" charset="0"/>
              </a:rPr>
              <a:t>langflestar spurningar svona</a:t>
            </a:r>
          </a:p>
          <a:p>
            <a:pPr lvl="2"/>
            <a:r>
              <a:rPr lang="is-IS" altLang="is-IS" sz="2400" dirty="0">
                <a:latin typeface="Verdana" panose="020B0604030504040204" pitchFamily="34" charset="0"/>
              </a:rPr>
              <a:t>svipað og í æfingaverkefnunum 19</a:t>
            </a:r>
          </a:p>
          <a:p>
            <a:pPr lvl="1"/>
            <a:r>
              <a:rPr lang="is-IS" altLang="is-IS" sz="2800" dirty="0">
                <a:latin typeface="Verdana" panose="020B0604030504040204" pitchFamily="34" charset="0"/>
              </a:rPr>
              <a:t>Fjölval (Multiply </a:t>
            </a:r>
            <a:r>
              <a:rPr lang="is-IS" altLang="is-IS" sz="2800" dirty="0" err="1">
                <a:latin typeface="Verdana" panose="020B0604030504040204" pitchFamily="34" charset="0"/>
              </a:rPr>
              <a:t>response</a:t>
            </a:r>
            <a:r>
              <a:rPr lang="is-IS" altLang="is-IS" sz="2800" dirty="0">
                <a:latin typeface="Verdana" panose="020B0604030504040204" pitchFamily="34" charset="0"/>
              </a:rPr>
              <a:t>)</a:t>
            </a:r>
          </a:p>
          <a:p>
            <a:pPr lvl="2"/>
            <a:r>
              <a:rPr lang="is-IS" altLang="is-IS" sz="2400" dirty="0">
                <a:latin typeface="Verdana" panose="020B0604030504040204" pitchFamily="34" charset="0"/>
              </a:rPr>
              <a:t>svipað og í málfræðiverkefnunum fimm</a:t>
            </a:r>
          </a:p>
          <a:p>
            <a:pPr lvl="1"/>
            <a:r>
              <a:rPr lang="is-IS" altLang="is-IS" sz="2800" dirty="0">
                <a:latin typeface="Verdana" panose="020B0604030504040204" pitchFamily="34" charset="0"/>
              </a:rPr>
              <a:t>Rétt/rangt (True/false)</a:t>
            </a:r>
          </a:p>
          <a:p>
            <a:pPr lvl="1"/>
            <a:r>
              <a:rPr lang="is-IS" altLang="is-IS" sz="2800" dirty="0">
                <a:latin typeface="Verdana" panose="020B0604030504040204" pitchFamily="34" charset="0"/>
              </a:rPr>
              <a:t>Stutt skriflegt svar (</a:t>
            </a:r>
            <a:r>
              <a:rPr lang="is-IS" altLang="is-IS" sz="2800" dirty="0" err="1">
                <a:latin typeface="Verdana" panose="020B0604030504040204" pitchFamily="34" charset="0"/>
              </a:rPr>
              <a:t>Essay</a:t>
            </a:r>
            <a:r>
              <a:rPr lang="is-IS" altLang="is-IS" sz="2800" dirty="0">
                <a:latin typeface="Verdana" panose="020B0604030504040204" pitchFamily="34" charset="0"/>
              </a:rPr>
              <a:t>)</a:t>
            </a:r>
          </a:p>
          <a:p>
            <a:pPr lvl="2"/>
            <a:r>
              <a:rPr lang="is-IS" altLang="is-IS" sz="2400" dirty="0">
                <a:latin typeface="Verdana" panose="020B0604030504040204" pitchFamily="34" charset="0"/>
              </a:rPr>
              <a:t>svipað og í miðmisserisprófinu</a:t>
            </a:r>
          </a:p>
        </p:txBody>
      </p:sp>
    </p:spTree>
    <p:extLst>
      <p:ext uri="{BB962C8B-B14F-4D97-AF65-F5344CB8AC3E}">
        <p14:creationId xmlns:p14="http://schemas.microsoft.com/office/powerpoint/2010/main" val="155690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BDB94F1-A2FE-47E2-8401-F9B0EF7C6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dirty="0">
                <a:latin typeface="Verdana" panose="020B0604030504040204" pitchFamily="34" charset="0"/>
              </a:rPr>
              <a:t>Inntak prófsins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7641857-AB1E-4BA3-9936-F30E420E6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Svipað og í desemberprófinu í Málfræði I.</a:t>
            </a:r>
          </a:p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Fyrst og fremst málfræði en ekki málnotkun.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Þekking á beygingum.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Skilningur og þekking á málfræðiatriðum.</a:t>
            </a:r>
          </a:p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Þekking á beygingum (réttar beygingarmyndir, bera kennsl á beygingarmyndir) prófuð með: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eyðufyllingum, fjölvali, rétt/rangt.</a:t>
            </a:r>
          </a:p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Málfræðilegur skilningur prófaður með:</a:t>
            </a:r>
          </a:p>
          <a:p>
            <a:pPr lvl="1"/>
            <a:r>
              <a:rPr lang="is-IS" altLang="is-IS" dirty="0">
                <a:latin typeface="Verdana" panose="020B0604030504040204" pitchFamily="34" charset="0"/>
              </a:rPr>
              <a:t>fjölvali, réttu/röngu, stuttum skriflegum svörum.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553E-11A5-464D-BF73-A75A267A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24. </a:t>
            </a:r>
            <a:r>
              <a:rPr lang="is-I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tími</a:t>
            </a:r>
            <a:endParaRPr lang="is-IS" sz="2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0C79-053E-4CC1-99A2-982E465A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312"/>
            <a:ext cx="10515600" cy="4377157"/>
          </a:xfrm>
        </p:spPr>
        <p:txBody>
          <a:bodyPr>
            <a:noAutofit/>
          </a:bodyPr>
          <a:lstStyle/>
          <a:p>
            <a:r>
              <a:rPr lang="is-I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Síðasti tími:</a:t>
            </a:r>
          </a:p>
          <a:p>
            <a:pPr lvl="1"/>
            <a:r>
              <a:rPr lang="is-IS" altLang="is-I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Ópersónuleg þolmynd</a:t>
            </a:r>
          </a:p>
          <a:p>
            <a:pPr lvl="1"/>
            <a:r>
              <a:rPr lang="is-IS" altLang="is-I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Lýsingarháttur </a:t>
            </a:r>
            <a:r>
              <a:rPr lang="is-IS" altLang="is-I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þátíðar</a:t>
            </a:r>
            <a:r>
              <a:rPr lang="is-IS" altLang="is-I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sem lýsingarorð</a:t>
            </a:r>
          </a:p>
          <a:p>
            <a:pPr marL="457200" lvl="1" indent="0">
              <a:buNone/>
            </a:pPr>
            <a:endParaRPr lang="is-I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s-I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Í dag:</a:t>
            </a:r>
          </a:p>
          <a:p>
            <a:pPr lvl="1"/>
            <a:r>
              <a:rPr lang="is-I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lokapróf</a:t>
            </a:r>
          </a:p>
          <a:p>
            <a:pPr lvl="2"/>
            <a:r>
              <a:rPr lang="is-I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Námskeiðslýsing og hæfniviðmið</a:t>
            </a:r>
          </a:p>
          <a:p>
            <a:pPr lvl="2"/>
            <a:r>
              <a:rPr lang="is-I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Áhersluatriði og efni til prófs</a:t>
            </a:r>
          </a:p>
          <a:p>
            <a:pPr lvl="2"/>
            <a:r>
              <a:rPr lang="is-I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Prófasafn</a:t>
            </a:r>
          </a:p>
          <a:p>
            <a:pPr lvl="2"/>
            <a:r>
              <a:rPr lang="is-I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Prófgerð og tæknileg atriði</a:t>
            </a:r>
          </a:p>
          <a:p>
            <a:pPr lvl="2"/>
            <a:r>
              <a:rPr lang="is-I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Prófreglur</a:t>
            </a:r>
          </a:p>
          <a:p>
            <a:pPr lvl="2"/>
            <a:r>
              <a:rPr lang="is-I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Uppbygging prófsins og inntak</a:t>
            </a:r>
          </a:p>
          <a:p>
            <a:pPr marL="0" indent="0">
              <a:buNone/>
            </a:pPr>
            <a:r>
              <a:rPr lang="is-IS" altLang="is-IS" sz="1600" noProof="1">
                <a:latin typeface="Verdana" panose="020B0604030504040204" pitchFamily="34" charset="0"/>
                <a:cs typeface="Doulos SIL" panose="02000500070000020004" pitchFamily="2" charset="0"/>
              </a:rPr>
              <a:t>	</a:t>
            </a:r>
            <a:endParaRPr lang="is-I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35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9AD24BC-3D48-4DA5-BB17-93A5B681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altLang="is-IS" dirty="0">
                <a:latin typeface="Verdana" panose="020B0604030504040204" pitchFamily="34" charset="0"/>
              </a:rPr>
              <a:t>Fyrirmæli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4BE3-24B0-49A3-BD6F-1A059661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is-IS" altLang="is-IS" dirty="0">
                <a:latin typeface="Verdana" panose="020B0604030504040204" pitchFamily="34" charset="0"/>
              </a:rPr>
              <a:t>Skoðið vel fyrirmæli (það sem á að gera) og passið að gera það sem þið eruð beðin um.</a:t>
            </a:r>
          </a:p>
          <a:p>
            <a:pPr eaLnBrk="1" hangingPunct="1">
              <a:defRPr/>
            </a:pPr>
            <a:r>
              <a:rPr lang="is-IS" altLang="is-IS" dirty="0">
                <a:latin typeface="Verdana" panose="020B0604030504040204" pitchFamily="34" charset="0"/>
              </a:rPr>
              <a:t>Fyrir eyðufyllingaspurningar birtist oftast dæmasetning sem þið þurfið að skoða vel og greina.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is-IS" dirty="0"/>
              <a:t>Heilsaðirðu </a:t>
            </a:r>
            <a:r>
              <a:rPr lang="is-IS" dirty="0">
                <a:solidFill>
                  <a:srgbClr val="FF0000"/>
                </a:solidFill>
              </a:rPr>
              <a:t>báðum</a:t>
            </a:r>
            <a:r>
              <a:rPr lang="is-IS" dirty="0"/>
              <a:t> </a:t>
            </a:r>
            <a:r>
              <a:rPr lang="is-IS" dirty="0">
                <a:solidFill>
                  <a:srgbClr val="00B050"/>
                </a:solidFill>
              </a:rPr>
              <a:t>stúlkunum</a:t>
            </a:r>
            <a:r>
              <a:rPr lang="is-IS" dirty="0"/>
              <a:t>? → Nei, ég heilsaði bara </a:t>
            </a:r>
            <a:r>
              <a:rPr lang="is-IS" i="1" dirty="0">
                <a:solidFill>
                  <a:srgbClr val="FF0000"/>
                </a:solidFill>
              </a:rPr>
              <a:t>annarri</a:t>
            </a:r>
            <a:r>
              <a:rPr lang="is-IS" i="1" dirty="0"/>
              <a:t> </a:t>
            </a:r>
            <a:r>
              <a:rPr lang="is-IS" i="1" dirty="0">
                <a:solidFill>
                  <a:srgbClr val="00B050"/>
                </a:solidFill>
              </a:rPr>
              <a:t>stúlkunni</a:t>
            </a:r>
            <a:r>
              <a:rPr lang="is-IS" i="1" dirty="0"/>
              <a:t>.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defRPr/>
            </a:pPr>
            <a:r>
              <a:rPr lang="is-IS" altLang="is-IS" dirty="0">
                <a:solidFill>
                  <a:srgbClr val="FF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a) </a:t>
            </a:r>
            <a:r>
              <a:rPr lang="is-IS" altLang="is-IS" dirty="0">
                <a:latin typeface="Verdana" panose="020B0604030504040204" pitchFamily="34" charset="0"/>
                <a:sym typeface="Wingdings" panose="05000000000000000000" pitchFamily="2" charset="2"/>
              </a:rPr>
              <a:t>báðir  annar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defRPr/>
            </a:pPr>
            <a:r>
              <a:rPr lang="is-IS" altLang="is-IS" dirty="0">
                <a:solidFill>
                  <a:srgbClr val="00B05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b) </a:t>
            </a:r>
            <a:r>
              <a:rPr lang="is-IS" altLang="is-IS" dirty="0">
                <a:latin typeface="Verdana" panose="020B0604030504040204" pitchFamily="34" charset="0"/>
                <a:sym typeface="Wingdings" panose="05000000000000000000" pitchFamily="2" charset="2"/>
              </a:rPr>
              <a:t>no. og fn.: ft. et.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is-IS" altLang="is-IS" dirty="0">
                <a:latin typeface="Verdana" panose="020B0604030504040204" pitchFamily="34" charset="0"/>
              </a:rPr>
              <a:t>Skáletruðu formin eru þau sem þið fyllið inn í eyðurnar.</a:t>
            </a:r>
            <a:endParaRPr lang="is-IS" altLang="is-IS" dirty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is-IS" dirty="0"/>
              <a:t>Valdirðu </a:t>
            </a:r>
            <a:r>
              <a:rPr lang="is-IS" i="1" dirty="0"/>
              <a:t>báðar</a:t>
            </a:r>
            <a:r>
              <a:rPr lang="is-IS" dirty="0"/>
              <a:t> </a:t>
            </a:r>
            <a:r>
              <a:rPr lang="is-IS" i="1" dirty="0"/>
              <a:t>gjafirnar</a:t>
            </a:r>
            <a:r>
              <a:rPr lang="is-IS" dirty="0"/>
              <a:t>? Nei, ég valdi bara _____________ _____________</a:t>
            </a:r>
            <a:endParaRPr lang="is-IS" altLang="is-IS" dirty="0">
              <a:latin typeface="Verdana" panose="020B0604030504040204" pitchFamily="34" charset="0"/>
            </a:endParaRPr>
          </a:p>
          <a:p>
            <a:pPr lvl="1" eaLnBrk="1" hangingPunct="1">
              <a:defRPr/>
            </a:pPr>
            <a:endParaRPr lang="is-IS" altLang="is-IS" dirty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is-IS" altLang="is-IS" dirty="0">
              <a:latin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is-I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4481-E6E9-45B0-B264-70C230D2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Eyðufyllingar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8A3E-8071-4209-86D7-04B961F0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Vandið ykkur mjög vel þegar þið fyllið í eyðurnar.</a:t>
            </a:r>
          </a:p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Notið </a:t>
            </a:r>
            <a:r>
              <a:rPr lang="is-I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lágstafi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(litla stafi).</a:t>
            </a:r>
          </a:p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Allt sem er rangt ritað telst ekki rétt svar, t.d.</a:t>
            </a:r>
          </a:p>
          <a:p>
            <a:pPr lvl="1"/>
            <a:r>
              <a:rPr lang="is-I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annArri, annari 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í staðinn fyrir </a:t>
            </a:r>
            <a:r>
              <a:rPr lang="is-I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annarri</a:t>
            </a:r>
          </a:p>
          <a:p>
            <a:pPr lvl="1"/>
            <a:r>
              <a:rPr lang="is-I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stúklunni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í staðinn fyrir </a:t>
            </a:r>
            <a:r>
              <a:rPr lang="is-I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stúlkunni</a:t>
            </a:r>
          </a:p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Passið upp á kommurnar yfir sérhljóðunum, að þær séu með þar sem það á við. Ef þær vantar verður svarið rangt, t.d.</a:t>
            </a:r>
          </a:p>
          <a:p>
            <a:pPr lvl="1"/>
            <a:r>
              <a:rPr lang="is-I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stulkunni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í staðinn fyrir </a:t>
            </a:r>
            <a:r>
              <a:rPr lang="is-I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stúlkunni</a:t>
            </a:r>
          </a:p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Stigagjöf: 1 stig fyrir rétt svar í hverri eyðu</a:t>
            </a:r>
          </a:p>
          <a:p>
            <a:endParaRPr lang="is-I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40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EE9A-E16E-4AC2-BD3C-7940477A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Fjölval, rétt/rangt</a:t>
            </a:r>
            <a:endParaRPr lang="is-IS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724A-1D47-4DFF-B605-016F3E60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Fjölval</a:t>
            </a:r>
          </a:p>
          <a:p>
            <a:pPr lvl="1"/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Aðeins á að krossa við </a:t>
            </a:r>
            <a:r>
              <a:rPr lang="is-I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einn</a:t>
            </a:r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möguleika.</a:t>
            </a:r>
          </a:p>
          <a:p>
            <a:pPr lvl="1"/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Stigagjöf: 2 stig fyrir rétt svar. Engin mínusstig fyrir rangt svar.</a:t>
            </a:r>
          </a:p>
          <a:p>
            <a:r>
              <a:rPr lang="is-I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Rétt/rangt</a:t>
            </a:r>
          </a:p>
          <a:p>
            <a:pPr lvl="1"/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Stigagjöf: 1 stig fyrir rétt svar. Engin mínusstig fyrir rangt svar.</a:t>
            </a:r>
          </a:p>
          <a:p>
            <a:endParaRPr lang="is-I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s-I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s-I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44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4113-B7FD-4676-B524-6E369FAB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Stutt skriflegt svar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2E90-3F09-45B2-80DB-C1C564DF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Hámarksorðafjöldi er við hvert svar. Ekki hægt að skrifa meira í reitinn en þann fjölda orða sem gefinn er upp. </a:t>
            </a:r>
          </a:p>
          <a:p>
            <a:r>
              <a:rPr lang="is-I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Stigagjöf mismunandi eftir spurningum.</a:t>
            </a:r>
          </a:p>
        </p:txBody>
      </p:sp>
    </p:spTree>
    <p:extLst>
      <p:ext uri="{BB962C8B-B14F-4D97-AF65-F5344CB8AC3E}">
        <p14:creationId xmlns:p14="http://schemas.microsoft.com/office/powerpoint/2010/main" val="361147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4CBD-9F03-49F0-8124-A31A5BB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Námskeiðslýsing</a:t>
            </a:r>
            <a:b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s-IS" sz="2400" dirty="0">
                <a:latin typeface="Verdana" panose="020B0604030504040204" pitchFamily="34" charset="0"/>
                <a:ea typeface="Verdana" panose="020B0604030504040204" pitchFamily="34" charset="0"/>
              </a:rPr>
              <a:t>sbr. kennsluáætlun</a:t>
            </a:r>
            <a:endParaRPr lang="is-I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7E6A-681F-4F20-AF46-D5B03A37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Námskeiðið er framhald námskeiðsins Málfræði I þar sem farið var yfir ýmsa grundvallarþætti íslenskrar málfræði.</a:t>
            </a:r>
          </a:p>
          <a:p>
            <a:r>
              <a:rPr lang="is-IS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Haldið verður áfram að auka við þá þekkingu í byggingu málsins sem nemendur öfluðu sér þar.</a:t>
            </a:r>
          </a:p>
          <a:p>
            <a:r>
              <a:rPr lang="is-IS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Þannig verða fleiri beygingarflokkar nafnorða kynntir og jafnframt verður mikil áhersla lögð á sagnir og notkun þeirra. Rætt verður um myndun og notkun stigbreyttra lýsingarorða auk þess sem áhersla verður lögð á fornöfn og notkun þeirra.</a:t>
            </a:r>
            <a:endParaRPr lang="is-I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54E6-5C06-41C0-B118-EA25510B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Hæfniviðmið</a:t>
            </a:r>
            <a:b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s-IS" sz="2400" dirty="0">
                <a:latin typeface="Verdana" panose="020B0604030504040204" pitchFamily="34" charset="0"/>
                <a:ea typeface="Verdana" panose="020B0604030504040204" pitchFamily="34" charset="0"/>
              </a:rPr>
              <a:t>sbr. kennsluáætlun</a:t>
            </a:r>
            <a:endParaRPr lang="is-I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FA48-C458-4EC2-B926-D293C7B1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s-IS" sz="32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Að loknu námskeiði eiga nemendur að:</a:t>
            </a:r>
          </a:p>
          <a:p>
            <a:pPr lvl="1"/>
            <a:r>
              <a:rPr lang="is-IS" sz="28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kunna allar beygingar nafnorða</a:t>
            </a:r>
          </a:p>
          <a:p>
            <a:pPr lvl="1"/>
            <a:r>
              <a:rPr lang="is-IS" sz="28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kunna að stigbreyta lýsingarorð</a:t>
            </a:r>
          </a:p>
          <a:p>
            <a:pPr lvl="1"/>
            <a:r>
              <a:rPr lang="is-IS" sz="28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kunna beygingu fornafna og hafa tileinkað sér grundvallarþætti í notkun þeirra</a:t>
            </a:r>
          </a:p>
          <a:p>
            <a:pPr lvl="1"/>
            <a:r>
              <a:rPr lang="is-IS" sz="28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kunna beygingu sagna í öllum háttum og myndum og hafa tileinkað sér grundvallarþætti í notkun þeirra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18120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55E3-F407-4778-AA22-11BC19CC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Áhersluatriði</a:t>
            </a:r>
            <a:b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s-I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sbr. glæru í 1. tíma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A77F-471B-4411-89E1-D652AC7F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s-IS" sz="5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Beygingar</a:t>
            </a:r>
          </a:p>
          <a:p>
            <a:pPr lvl="1"/>
            <a:r>
              <a:rPr lang="is-IS" sz="5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Nafnorð</a:t>
            </a:r>
          </a:p>
          <a:p>
            <a:pPr lvl="2"/>
            <a:r>
              <a:rPr lang="is-IS" sz="4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Nýjar beygingar, ekki eins reglulegar og þær sem farið var í á haustmisseri.</a:t>
            </a:r>
          </a:p>
          <a:p>
            <a:pPr lvl="2"/>
            <a:r>
              <a:rPr lang="is-IS" sz="4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Eintöluorð og fleirtöluorð.</a:t>
            </a:r>
          </a:p>
          <a:p>
            <a:pPr lvl="1"/>
            <a:r>
              <a:rPr lang="is-IS" sz="5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Lýsingarorð</a:t>
            </a:r>
          </a:p>
          <a:p>
            <a:pPr lvl="2"/>
            <a:r>
              <a:rPr lang="is-IS" sz="4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Veik beyging</a:t>
            </a:r>
          </a:p>
          <a:p>
            <a:pPr lvl="2"/>
            <a:r>
              <a:rPr lang="is-IS" sz="4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Stigbreyting</a:t>
            </a:r>
          </a:p>
          <a:p>
            <a:pPr lvl="1"/>
            <a:r>
              <a:rPr lang="is-IS" sz="5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Óákveðin fornöfn</a:t>
            </a:r>
          </a:p>
          <a:p>
            <a:pPr lvl="2"/>
            <a:r>
              <a:rPr lang="is-IS" sz="4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Þau algengustu: </a:t>
            </a:r>
            <a:r>
              <a:rPr lang="is-IS" altLang="is-IS" sz="4300" i="1" dirty="0">
                <a:latin typeface="Verdana" panose="020B0604030504040204" pitchFamily="34" charset="0"/>
              </a:rPr>
              <a:t>allur, sumur, einhver, nokkur, enginn, neinn, báðir, hvorugur, annar</a:t>
            </a:r>
            <a:endParaRPr lang="is-IS"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is-IS" sz="5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Sagnorð</a:t>
            </a:r>
          </a:p>
          <a:p>
            <a:pPr lvl="2"/>
            <a:r>
              <a:rPr lang="is-IS" sz="4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is-IS" sz="4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-sagnir</a:t>
            </a:r>
          </a:p>
          <a:p>
            <a:pPr lvl="2"/>
            <a:r>
              <a:rPr lang="is-IS" sz="4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Viðtengingarháttur</a:t>
            </a:r>
          </a:p>
          <a:p>
            <a:pPr lvl="2"/>
            <a:r>
              <a:rPr lang="is-IS" sz="4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Lýsingarháttur </a:t>
            </a:r>
            <a:r>
              <a:rPr lang="is-IS" sz="4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þátíðar</a:t>
            </a:r>
            <a:endParaRPr lang="is-IS" sz="4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s-I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55E3-F407-4778-AA22-11BC19CC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Áhersluatriði</a:t>
            </a:r>
            <a:b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s-I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sbr. glæru í 1. tíma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A77F-471B-4411-89E1-D652AC7F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s-I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Setningafræði</a:t>
            </a:r>
          </a:p>
          <a:p>
            <a:pPr lvl="1"/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Grunnatriði í notkun greinis</a:t>
            </a:r>
          </a:p>
          <a:p>
            <a:pPr lvl="1"/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Notkun sterkra og veikra lýsingarorða</a:t>
            </a:r>
          </a:p>
          <a:p>
            <a:pPr lvl="1"/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Aukafallsliðir</a:t>
            </a:r>
          </a:p>
          <a:p>
            <a:pPr lvl="1"/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Aukafallssagnir</a:t>
            </a:r>
          </a:p>
          <a:p>
            <a:pPr lvl="1"/>
            <a:r>
              <a:rPr lang="is-I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það</a:t>
            </a:r>
            <a:endParaRPr lang="is-I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Óákveðin fornöfn</a:t>
            </a:r>
          </a:p>
          <a:p>
            <a:pPr lvl="1"/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Viðtengingarháttur</a:t>
            </a:r>
          </a:p>
          <a:p>
            <a:pPr lvl="1"/>
            <a:r>
              <a:rPr lang="is-I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Þolmynd</a:t>
            </a:r>
          </a:p>
          <a:p>
            <a:endParaRPr lang="is-I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1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9667AD1-9A02-4935-A937-BC7E6E862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dirty="0">
                <a:latin typeface="Verdana" panose="020B0604030504040204" pitchFamily="34" charset="0"/>
              </a:rPr>
              <a:t>Hvað kemur á prófi?</a:t>
            </a:r>
            <a:endParaRPr lang="en-GB" altLang="is-IS" dirty="0">
              <a:latin typeface="Verdana" panose="020B060403050404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167C44E-C6B7-4FF4-8BAF-BABD3598B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s-IS" altLang="is-IS" sz="3200" dirty="0">
                <a:latin typeface="Verdana" panose="020B0604030504040204" pitchFamily="34" charset="0"/>
              </a:rPr>
              <a:t>Áhersla á það sem við höfum gert á vormisseri, sbr. glærur 5 og 6.</a:t>
            </a:r>
          </a:p>
          <a:p>
            <a:pPr eaLnBrk="1" hangingPunct="1"/>
            <a:r>
              <a:rPr lang="is-IS" altLang="is-IS" sz="3200" dirty="0">
                <a:latin typeface="Verdana" panose="020B0604030504040204" pitchFamily="34" charset="0"/>
              </a:rPr>
              <a:t>Auðvitað að einhverju leyti líka efnið sem farið var í á haustmisseri því það er grunnurinn að því sem gert var á vormisseri.</a:t>
            </a:r>
          </a:p>
          <a:p>
            <a:pPr eaLnBrk="1" hangingPunct="1"/>
            <a:endParaRPr lang="is-IS" altLang="is-I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Prófasafn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 Uglusíðu námskeiðsins er prófasafn. Þar eru nokkur gömul próf.                       </a:t>
            </a:r>
            <a:endParaRPr lang="is-IS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Hægt að skoða prófin sem merkt eru</a:t>
            </a:r>
          </a:p>
          <a:p>
            <a:pPr lvl="1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055009_v03 (maí 2003)og ÍSE201G_V15 (apríl 2015)</a:t>
            </a:r>
          </a:p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Eins og þið sjáið eru þessi próf mjög lík að uppbyggingu. 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Líkjast æfingaverkefnunum (V1-V19) á Canvas og verkefnunum í æfingabókinni.</a:t>
            </a:r>
          </a:p>
          <a:p>
            <a:pPr lvl="1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Breyta formum.</a:t>
            </a:r>
          </a:p>
          <a:p>
            <a:pPr lvl="1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Fylla í eyður. Setja rétt form inn í.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77AD9-EA96-4408-A055-DAF4EABF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746" y="2207742"/>
            <a:ext cx="2644346" cy="584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9E75-0B6C-4C77-B375-0D06BA71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Prófasafn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5920-0241-4266-81E5-B8113598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Gott að undirbúa sig fyrir lokaprófið með því að leysa þessi tvö próf.</a:t>
            </a:r>
          </a:p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Stór hluti lokaprófsins verður </a:t>
            </a:r>
            <a:r>
              <a:rPr lang="is-I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að efnisinnihaldi svipað og þessi próf en auðvitað verða spurningar ekki alveg eins. </a:t>
            </a:r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</a:rPr>
              <a:t>Þar fyrir utan býður rafrænt prófform upp á annars konar spurningaform.</a:t>
            </a:r>
            <a:endParaRPr lang="is-I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s-I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Þið fáið svör við báðum prófunum laugardaginn </a:t>
            </a:r>
            <a:r>
              <a:rPr lang="is-I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16. apríl. </a:t>
            </a:r>
            <a:r>
              <a:rPr lang="is-IS" dirty="0">
                <a:solidFill>
                  <a:srgbClr val="2125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Verið því</a:t>
            </a:r>
            <a:r>
              <a:rPr lang="is-IS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helst búin að svara prófunum áður en þið fáið svörin send.</a:t>
            </a:r>
          </a:p>
          <a:p>
            <a:endParaRPr lang="is-I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7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1509</Words>
  <Application>Microsoft Office PowerPoint</Application>
  <PresentationFormat>Widescreen</PresentationFormat>
  <Paragraphs>161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Verdana</vt:lpstr>
      <vt:lpstr>Office Theme</vt:lpstr>
      <vt:lpstr>  ÍSE201 Málfræði II  </vt:lpstr>
      <vt:lpstr>24. tími</vt:lpstr>
      <vt:lpstr>Námskeiðslýsing sbr. kennsluáætlun</vt:lpstr>
      <vt:lpstr>Hæfniviðmið sbr. kennsluáætlun</vt:lpstr>
      <vt:lpstr>Áhersluatriði sbr. glæru í 1. tíma</vt:lpstr>
      <vt:lpstr>Áhersluatriði sbr. glæru í 1. tíma</vt:lpstr>
      <vt:lpstr>Hvað kemur á prófi?</vt:lpstr>
      <vt:lpstr>Prófasafn</vt:lpstr>
      <vt:lpstr>Prófasafn</vt:lpstr>
      <vt:lpstr>Prófasafn</vt:lpstr>
      <vt:lpstr>Próftími</vt:lpstr>
      <vt:lpstr>Prófgerð</vt:lpstr>
      <vt:lpstr>Tæknileg atriði SEB-forritið</vt:lpstr>
      <vt:lpstr>Tæknileg atriði Íslenskt lyklaborð</vt:lpstr>
      <vt:lpstr>Tæknileg atriði</vt:lpstr>
      <vt:lpstr>Prófreglur</vt:lpstr>
      <vt:lpstr>Umgjörð prófsins</vt:lpstr>
      <vt:lpstr>Uppbygging prófsins</vt:lpstr>
      <vt:lpstr>Inntak prófsins</vt:lpstr>
      <vt:lpstr>Fyrirmæli</vt:lpstr>
      <vt:lpstr>Eyðufyllingar</vt:lpstr>
      <vt:lpstr>Fjölval, rétt/rangt</vt:lpstr>
      <vt:lpstr>Stutt skriflegt svar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Þóra Björk Hjartardóttir</cp:lastModifiedBy>
  <cp:revision>40</cp:revision>
  <dcterms:created xsi:type="dcterms:W3CDTF">2020-04-14T15:21:26Z</dcterms:created>
  <dcterms:modified xsi:type="dcterms:W3CDTF">2022-04-05T09:52:46Z</dcterms:modified>
</cp:coreProperties>
</file>