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92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6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0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9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1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0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5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3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3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m0F13P2yU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3167A-4384-326A-3586-4B98D497D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8800" dirty="0"/>
              <a:t>Solomon</a:t>
            </a:r>
            <a:r>
              <a:rPr lang="en-US" altLang="ko-KR" dirty="0"/>
              <a:t> </a:t>
            </a:r>
            <a:r>
              <a:rPr lang="en-US" altLang="ko-KR" sz="4000" dirty="0"/>
              <a:t>– </a:t>
            </a:r>
            <a:r>
              <a:rPr lang="ko-KR" altLang="en-US" sz="4000" dirty="0"/>
              <a:t>가격 대법관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F65F19-22EF-58F2-C146-B06990A15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altLang="ko-KR"/>
              <a:t>20171621 </a:t>
            </a:r>
            <a:r>
              <a:rPr lang="ko-KR" altLang="en-US"/>
              <a:t>민대인</a:t>
            </a:r>
            <a:endParaRPr lang="en-US" altLang="ko-KR"/>
          </a:p>
          <a:p>
            <a:pPr algn="r">
              <a:lnSpc>
                <a:spcPct val="100000"/>
              </a:lnSpc>
            </a:pPr>
            <a:r>
              <a:rPr lang="en-US" altLang="ko-KR"/>
              <a:t>20181701 </a:t>
            </a:r>
            <a:r>
              <a:rPr lang="ko-KR" altLang="en-US"/>
              <a:t>최지희</a:t>
            </a:r>
            <a:endParaRPr lang="en-US" altLang="ko-KR" dirty="0"/>
          </a:p>
        </p:txBody>
      </p:sp>
      <p:pic>
        <p:nvPicPr>
          <p:cNvPr id="1026" name="Picture 2" descr="인 더 바이블] 솔로몬(Solomon)-국민일보">
            <a:extLst>
              <a:ext uri="{FF2B5EF4-FFF2-40B4-BE49-F238E27FC236}">
                <a16:creationId xmlns:a16="http://schemas.microsoft.com/office/drawing/2014/main" id="{42414AB5-AB71-B583-5114-E1FBF9F61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706" y="0"/>
            <a:ext cx="3867294" cy="2939143"/>
          </a:xfrm>
          <a:prstGeom prst="rect">
            <a:avLst/>
          </a:prstGeom>
          <a:noFill/>
          <a:effectLst>
            <a:softEdge rad="673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10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B80D9-4BC6-9CF5-8B86-A8983920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8E6DC-4CA0-2AB1-838E-5268EFB49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설명</a:t>
            </a:r>
            <a:endParaRPr lang="en-US" altLang="ko-KR" dirty="0"/>
          </a:p>
          <a:p>
            <a:r>
              <a:rPr lang="ko-KR" altLang="en-US" dirty="0"/>
              <a:t>구현 내용</a:t>
            </a:r>
            <a:endParaRPr lang="en-US" altLang="ko-KR" dirty="0"/>
          </a:p>
          <a:p>
            <a:r>
              <a:rPr lang="ko-KR" altLang="en-US" dirty="0"/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423436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CCC86-40A8-B36D-CE4E-84259FE2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9D486-D15C-D6F1-6897-C7263707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712" y="2501156"/>
            <a:ext cx="7020725" cy="70371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실체가 없는 물품을 거래할 수 있는 웹 사이트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bhc 뿌링클 기프티콘 주문 알아볼까 ?">
            <a:extLst>
              <a:ext uri="{FF2B5EF4-FFF2-40B4-BE49-F238E27FC236}">
                <a16:creationId xmlns:a16="http://schemas.microsoft.com/office/drawing/2014/main" id="{E968F1CC-A2B3-8644-2811-C80046C0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0" y="2874415"/>
            <a:ext cx="1680020" cy="343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이마트][기프티콘] 이마트/트레이더스 금액권 1만원권 : 롯데ON">
            <a:extLst>
              <a:ext uri="{FF2B5EF4-FFF2-40B4-BE49-F238E27FC236}">
                <a16:creationId xmlns:a16="http://schemas.microsoft.com/office/drawing/2014/main" id="{B1843130-CAA3-9CBA-8CA9-DBD977D17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913" y="3234283"/>
            <a:ext cx="3238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83750-30A9-CDC8-10E8-E8F554F3876C}"/>
              </a:ext>
            </a:extLst>
          </p:cNvPr>
          <p:cNvSpPr txBox="1"/>
          <p:nvPr/>
        </p:nvSpPr>
        <p:spPr>
          <a:xfrm>
            <a:off x="6447276" y="4853533"/>
            <a:ext cx="43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더 높은 가격으로 팔 수 있지 않을까</a:t>
            </a:r>
            <a:r>
              <a:rPr lang="en-US" altLang="ko-KR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더 낮은 가격으로 살 수 있지 않을까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054" name="Picture 6" descr="궁금해요 - 궁금해요 updated their profile picture. | Facebook">
            <a:extLst>
              <a:ext uri="{FF2B5EF4-FFF2-40B4-BE49-F238E27FC236}">
                <a16:creationId xmlns:a16="http://schemas.microsoft.com/office/drawing/2014/main" id="{4CE4B62A-0553-8170-A5F5-22D88FF8E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5" y="5005960"/>
            <a:ext cx="1519238" cy="151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8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80215-5FB5-ED04-163D-78743223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7D7F0-91D3-D593-762D-AEEE76A50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543" y="2154174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판매가를 현재 </a:t>
            </a:r>
            <a:r>
              <a:rPr lang="en-US" altLang="ko-KR" dirty="0"/>
              <a:t>ether</a:t>
            </a:r>
            <a:r>
              <a:rPr lang="ko-KR" altLang="en-US" dirty="0"/>
              <a:t>의 시세로 정하는 시스템</a:t>
            </a:r>
          </a:p>
        </p:txBody>
      </p:sp>
      <p:pic>
        <p:nvPicPr>
          <p:cNvPr id="3078" name="Picture 6" descr="이더리움 출시 5주년, 이전 최고가 회복 가능할까?">
            <a:extLst>
              <a:ext uri="{FF2B5EF4-FFF2-40B4-BE49-F238E27FC236}">
                <a16:creationId xmlns:a16="http://schemas.microsoft.com/office/drawing/2014/main" id="{9C4CFC4F-9D9A-A13D-0CBD-605D4571F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29" y="3232785"/>
            <a:ext cx="5334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A29868-0466-C5AE-080B-26B64669A1A6}"/>
              </a:ext>
            </a:extLst>
          </p:cNvPr>
          <p:cNvSpPr txBox="1"/>
          <p:nvPr/>
        </p:nvSpPr>
        <p:spPr>
          <a:xfrm>
            <a:off x="7241009" y="5285832"/>
            <a:ext cx="321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구매 결정 시간에 따라 사고 파는 가격이 달라짐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EB390-33BF-D269-A922-10738BA9D731}"/>
              </a:ext>
            </a:extLst>
          </p:cNvPr>
          <p:cNvSpPr txBox="1"/>
          <p:nvPr/>
        </p:nvSpPr>
        <p:spPr>
          <a:xfrm>
            <a:off x="5992483" y="3232785"/>
            <a:ext cx="551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구매 결정 시간의 </a:t>
            </a:r>
            <a:r>
              <a:rPr lang="en-US" altLang="ko-KR" dirty="0"/>
              <a:t>30</a:t>
            </a:r>
            <a:r>
              <a:rPr lang="ko-KR" altLang="en-US" dirty="0"/>
              <a:t>분 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ether</a:t>
            </a:r>
            <a:r>
              <a:rPr lang="ko-KR" altLang="en-US" dirty="0"/>
              <a:t>의 시세로 판매를 진행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46B157FF-2077-D42B-8056-576DFE936720}"/>
              </a:ext>
            </a:extLst>
          </p:cNvPr>
          <p:cNvSpPr/>
          <p:nvPr/>
        </p:nvSpPr>
        <p:spPr>
          <a:xfrm>
            <a:off x="8626414" y="3775427"/>
            <a:ext cx="448574" cy="1337095"/>
          </a:xfrm>
          <a:prstGeom prst="downArrow">
            <a:avLst>
              <a:gd name="adj1" fmla="val 26923"/>
              <a:gd name="adj2" fmla="val 55769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8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0C79C-6CB0-8C5A-A397-1D5C9304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구현 </a:t>
            </a:r>
            <a:r>
              <a:rPr lang="en-US" altLang="ko-KR" sz="2400" dirty="0"/>
              <a:t>_</a:t>
            </a:r>
            <a:r>
              <a:rPr lang="ko-KR" altLang="en-US" sz="2400" dirty="0"/>
              <a:t>계정 연동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4A3A1-0204-31AC-06BC-76456FD8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B33BE8-4C13-7381-11AB-C4F450E55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17" y="2397967"/>
            <a:ext cx="5237534" cy="23945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5E9969-5B88-E44E-5773-D589D0431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17" y="4458401"/>
            <a:ext cx="5409715" cy="2399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84E9E1-FB04-0458-91AE-56CCA116676C}"/>
              </a:ext>
            </a:extLst>
          </p:cNvPr>
          <p:cNvSpPr txBox="1"/>
          <p:nvPr/>
        </p:nvSpPr>
        <p:spPr>
          <a:xfrm>
            <a:off x="6771317" y="5441933"/>
            <a:ext cx="413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 버튼을 누르면 현재 메타 마스크에 연결된 계좌를 가져옵니다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7AC723-22A8-D7B5-478F-F33D12FB8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269" y="2179551"/>
            <a:ext cx="2658789" cy="262713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AD9287-8AF4-0BBA-4990-BDA6AC4E6BB8}"/>
              </a:ext>
            </a:extLst>
          </p:cNvPr>
          <p:cNvSpPr/>
          <p:nvPr/>
        </p:nvSpPr>
        <p:spPr>
          <a:xfrm>
            <a:off x="7793372" y="4224677"/>
            <a:ext cx="1963024" cy="467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DCC9D2-5F8C-19C8-34BF-2D5A8C66E50B}"/>
              </a:ext>
            </a:extLst>
          </p:cNvPr>
          <p:cNvSpPr/>
          <p:nvPr/>
        </p:nvSpPr>
        <p:spPr>
          <a:xfrm>
            <a:off x="1115567" y="5648657"/>
            <a:ext cx="4731559" cy="467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330231B-9BAF-8BCD-BE17-7B5E79C57E7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847126" y="4458401"/>
            <a:ext cx="1946246" cy="11997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6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F26ACEEA-F873-61B9-5CB9-658471A9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918" y="3839231"/>
            <a:ext cx="5387311" cy="27907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C18744C-ADAF-6696-DC40-2A7288FB1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7" y="2229868"/>
            <a:ext cx="5476400" cy="265682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32033C-44F4-6247-5DA5-D8CAFF02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구현 </a:t>
            </a:r>
            <a:r>
              <a:rPr lang="en-US" altLang="ko-KR" sz="2400" dirty="0"/>
              <a:t>_</a:t>
            </a:r>
            <a:r>
              <a:rPr lang="ko-KR" altLang="en-US" sz="2400" dirty="0"/>
              <a:t>상품 등록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F82B10-7B31-7777-6FDD-C38E81CB47B2}"/>
              </a:ext>
            </a:extLst>
          </p:cNvPr>
          <p:cNvSpPr txBox="1"/>
          <p:nvPr/>
        </p:nvSpPr>
        <p:spPr>
          <a:xfrm>
            <a:off x="103424" y="4997276"/>
            <a:ext cx="418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/>
              <a:t>로그인을 하면 상품의 가격</a:t>
            </a:r>
            <a:r>
              <a:rPr lang="en-US" altLang="ko-KR" dirty="0"/>
              <a:t> / </a:t>
            </a:r>
            <a:r>
              <a:rPr lang="ko-KR" altLang="en-US" dirty="0"/>
              <a:t>상품명을 입력하여 상품을 등록할 수 있다</a:t>
            </a:r>
            <a:r>
              <a:rPr lang="en-US" altLang="ko-KR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331D48-2F51-78C5-C756-F732AF1E9F3F}"/>
              </a:ext>
            </a:extLst>
          </p:cNvPr>
          <p:cNvSpPr/>
          <p:nvPr/>
        </p:nvSpPr>
        <p:spPr>
          <a:xfrm>
            <a:off x="8832009" y="5131235"/>
            <a:ext cx="709127" cy="228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E37757-9193-008C-E629-79A5FBFD1470}"/>
              </a:ext>
            </a:extLst>
          </p:cNvPr>
          <p:cNvSpPr/>
          <p:nvPr/>
        </p:nvSpPr>
        <p:spPr>
          <a:xfrm>
            <a:off x="9376086" y="3885173"/>
            <a:ext cx="2442623" cy="711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619C7C95-DDD8-B2A3-0D58-88FF7B424E25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9541136" y="4597167"/>
            <a:ext cx="1056262" cy="64826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8F770F7-F268-DE7B-9F42-F3F9E1DEA90E}"/>
              </a:ext>
            </a:extLst>
          </p:cNvPr>
          <p:cNvSpPr txBox="1"/>
          <p:nvPr/>
        </p:nvSpPr>
        <p:spPr>
          <a:xfrm>
            <a:off x="7639089" y="2982461"/>
            <a:ext cx="446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만일 계좌가 없는 상태로 상품을 등록하고자 하면 </a:t>
            </a:r>
            <a:r>
              <a:rPr lang="en-US" altLang="ko-KR" dirty="0"/>
              <a:t>Alert</a:t>
            </a:r>
            <a:r>
              <a:rPr lang="ko-KR" altLang="en-US" dirty="0"/>
              <a:t>창이 떠</a:t>
            </a:r>
            <a:r>
              <a:rPr lang="en-US" altLang="ko-KR" dirty="0"/>
              <a:t>, </a:t>
            </a:r>
            <a:r>
              <a:rPr lang="ko-KR" altLang="en-US" dirty="0"/>
              <a:t>등록을 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890C6F-B7EF-8F8C-D972-41A20816822E}"/>
              </a:ext>
            </a:extLst>
          </p:cNvPr>
          <p:cNvSpPr/>
          <p:nvPr/>
        </p:nvSpPr>
        <p:spPr>
          <a:xfrm>
            <a:off x="311771" y="3896818"/>
            <a:ext cx="5265113" cy="403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53F90D-6D6E-0040-1A09-FF3CF1ED2027}"/>
              </a:ext>
            </a:extLst>
          </p:cNvPr>
          <p:cNvSpPr/>
          <p:nvPr/>
        </p:nvSpPr>
        <p:spPr>
          <a:xfrm>
            <a:off x="311771" y="4367069"/>
            <a:ext cx="5265113" cy="403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B95DD5-59FF-729E-1262-45FF348808CB}"/>
              </a:ext>
            </a:extLst>
          </p:cNvPr>
          <p:cNvSpPr txBox="1"/>
          <p:nvPr/>
        </p:nvSpPr>
        <p:spPr>
          <a:xfrm>
            <a:off x="178925" y="5691227"/>
            <a:ext cx="4184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등록된 상품은 차례대로 가격과 판매자가 함께 게시된다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95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7F6F58F-6760-86D1-1B1C-FE0800F6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2" y="2101795"/>
            <a:ext cx="6011317" cy="28560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17A5165-367D-C0EA-6D9F-1EB78B78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구현 </a:t>
            </a:r>
            <a:r>
              <a:rPr lang="en-US" altLang="ko-KR" sz="2400" dirty="0"/>
              <a:t>_</a:t>
            </a:r>
            <a:r>
              <a:rPr lang="ko-KR" altLang="en-US" sz="2400" dirty="0"/>
              <a:t>상품 구매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CF40E3-A79E-4D71-19AB-DFAF7198D52E}"/>
              </a:ext>
            </a:extLst>
          </p:cNvPr>
          <p:cNvSpPr/>
          <p:nvPr/>
        </p:nvSpPr>
        <p:spPr>
          <a:xfrm>
            <a:off x="334034" y="3993159"/>
            <a:ext cx="5805406" cy="478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749F1-00BD-460D-DB83-09B739456030}"/>
              </a:ext>
            </a:extLst>
          </p:cNvPr>
          <p:cNvSpPr txBox="1"/>
          <p:nvPr/>
        </p:nvSpPr>
        <p:spPr>
          <a:xfrm>
            <a:off x="9107094" y="5431005"/>
            <a:ext cx="3084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이어서 메타마스크 창이 뜨고 일정 금액의</a:t>
            </a:r>
            <a:r>
              <a:rPr lang="en-US" altLang="ko-KR" dirty="0"/>
              <a:t>(</a:t>
            </a:r>
            <a:r>
              <a:rPr lang="ko-KR" altLang="en-US" dirty="0"/>
              <a:t>상품가격</a:t>
            </a:r>
            <a:r>
              <a:rPr lang="en-US" altLang="ko-KR" dirty="0"/>
              <a:t>+</a:t>
            </a:r>
            <a:r>
              <a:rPr lang="ko-KR" altLang="en-US" dirty="0"/>
              <a:t>가스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ether</a:t>
            </a:r>
            <a:r>
              <a:rPr lang="ko-KR" altLang="en-US" dirty="0"/>
              <a:t>를 전송하게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DA5705-EE4C-B56D-2266-53C185A09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304" y="2159650"/>
            <a:ext cx="2538307" cy="38715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5D51B-0F88-F29D-73D4-63C133607CFF}"/>
              </a:ext>
            </a:extLst>
          </p:cNvPr>
          <p:cNvSpPr txBox="1"/>
          <p:nvPr/>
        </p:nvSpPr>
        <p:spPr>
          <a:xfrm>
            <a:off x="209725" y="5008307"/>
            <a:ext cx="5472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구매 버튼을 누르면 해당 품목은 판매 완료처리가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39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2BD8C-1CBC-B4CF-6328-1AE7E92A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구현</a:t>
            </a:r>
            <a:r>
              <a:rPr lang="en-US" altLang="ko-KR" dirty="0"/>
              <a:t> _</a:t>
            </a:r>
            <a:r>
              <a:rPr lang="ko-KR" altLang="en-US" sz="2400" dirty="0"/>
              <a:t>원화 </a:t>
            </a:r>
            <a:r>
              <a:rPr lang="ko-KR" altLang="en-US" sz="2400" dirty="0" err="1"/>
              <a:t>이더리움</a:t>
            </a:r>
            <a:r>
              <a:rPr lang="ko-KR" altLang="en-US" sz="2400" dirty="0"/>
              <a:t> 변경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067DCC4-A14B-DAF4-2E09-59B0EC967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22" y="2423033"/>
            <a:ext cx="4381500" cy="62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60397F-CFAF-BD95-D0C5-05864204B491}"/>
              </a:ext>
            </a:extLst>
          </p:cNvPr>
          <p:cNvSpPr txBox="1"/>
          <p:nvPr/>
        </p:nvSpPr>
        <p:spPr>
          <a:xfrm>
            <a:off x="4922814" y="3278485"/>
            <a:ext cx="7083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구매 버튼을 눌러 판매 완료처리가 된 상품은 </a:t>
            </a:r>
            <a:r>
              <a:rPr lang="en-US" altLang="ko-KR" dirty="0"/>
              <a:t>node-scheduler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endParaRPr lang="en-US" altLang="ko-KR" dirty="0"/>
          </a:p>
          <a:p>
            <a:r>
              <a:rPr lang="ko-KR" altLang="en-US" dirty="0"/>
              <a:t>일정 시간 이후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21112-07CB-C65E-69BB-174CC5B4025F}"/>
              </a:ext>
            </a:extLst>
          </p:cNvPr>
          <p:cNvSpPr txBox="1"/>
          <p:nvPr/>
        </p:nvSpPr>
        <p:spPr>
          <a:xfrm>
            <a:off x="596095" y="5567419"/>
            <a:ext cx="609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node-</a:t>
            </a:r>
            <a:r>
              <a:rPr lang="en-US" altLang="ko-KR" dirty="0" err="1"/>
              <a:t>upbit</a:t>
            </a:r>
            <a:r>
              <a:rPr lang="ko-KR" altLang="en-US" dirty="0" err="1"/>
              <a:t>를</a:t>
            </a:r>
            <a:r>
              <a:rPr lang="ko-KR" altLang="en-US" dirty="0"/>
              <a:t> 통해 확인한 </a:t>
            </a:r>
            <a:r>
              <a:rPr lang="ko-KR" altLang="en-US" dirty="0" err="1"/>
              <a:t>이더리움</a:t>
            </a:r>
            <a:r>
              <a:rPr lang="ko-KR" altLang="en-US" dirty="0"/>
              <a:t> 시세를 원화로 바꾸어 판매자에게 전송된다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E656E01-B461-7A7C-BBAC-CE80B1E56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953" y="4362966"/>
            <a:ext cx="4847863" cy="15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1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0FC51-D26F-97E2-432D-D83AD409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5ECA2D-03E9-2D7B-2A0A-0027CFE13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618" y="3787815"/>
            <a:ext cx="6696764" cy="55367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hlinkClick r:id="rId2"/>
              </a:rPr>
              <a:t>시연 영상 바로가기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23551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200</Words>
  <Application>Microsoft Macintosh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Microsoft GothicNeo</vt:lpstr>
      <vt:lpstr>Arial</vt:lpstr>
      <vt:lpstr>Calibri</vt:lpstr>
      <vt:lpstr>Wingdings</vt:lpstr>
      <vt:lpstr>AccentBoxVTI</vt:lpstr>
      <vt:lpstr>Solomon – 가격 대법관</vt:lpstr>
      <vt:lpstr>목차</vt:lpstr>
      <vt:lpstr>프로젝트 설명</vt:lpstr>
      <vt:lpstr>프로젝트 설명</vt:lpstr>
      <vt:lpstr>프로젝트 구현 _계정 연동</vt:lpstr>
      <vt:lpstr>프로젝트 구현 _상품 등록</vt:lpstr>
      <vt:lpstr>프로젝트 구현 _상품 구매</vt:lpstr>
      <vt:lpstr>프로젝트 구현 _원화 이더리움 변경</vt:lpstr>
      <vt:lpstr>시연 영상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Solomon – 가격 대법관</dc:title>
  <dc:creator>최 지희</dc:creator>
  <cp:lastModifiedBy>민대인(학부생-소프트웨어전공)</cp:lastModifiedBy>
  <cp:revision>4</cp:revision>
  <dcterms:created xsi:type="dcterms:W3CDTF">2022-05-09T19:42:53Z</dcterms:created>
  <dcterms:modified xsi:type="dcterms:W3CDTF">2022-05-10T18:46:24Z</dcterms:modified>
</cp:coreProperties>
</file>