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5" r:id="rId4"/>
    <p:sldMasterId id="2147483678" r:id="rId5"/>
    <p:sldMasterId id="2147483691" r:id="rId6"/>
    <p:sldMasterId id="2147483698" r:id="rId7"/>
    <p:sldMasterId id="2147483700" r:id="rId8"/>
    <p:sldMasterId id="2147483703" r:id="rId9"/>
  </p:sldMasterIdLst>
  <p:notesMasterIdLst>
    <p:notesMasterId r:id="rId17"/>
  </p:notesMasterIdLst>
  <p:handoutMasterIdLst>
    <p:handoutMasterId r:id="rId55"/>
  </p:handoutMasterIdLst>
  <p:sldIdLst>
    <p:sldId id="346" r:id="rId10"/>
    <p:sldId id="347" r:id="rId11"/>
    <p:sldId id="348" r:id="rId12"/>
    <p:sldId id="256" r:id="rId13"/>
    <p:sldId id="342" r:id="rId14"/>
    <p:sldId id="519" r:id="rId15"/>
    <p:sldId id="343" r:id="rId16"/>
    <p:sldId id="349" r:id="rId18"/>
    <p:sldId id="521" r:id="rId19"/>
    <p:sldId id="524" r:id="rId20"/>
    <p:sldId id="525" r:id="rId21"/>
    <p:sldId id="564" r:id="rId22"/>
    <p:sldId id="526" r:id="rId23"/>
    <p:sldId id="350" r:id="rId24"/>
    <p:sldId id="487" r:id="rId25"/>
    <p:sldId id="393" r:id="rId26"/>
    <p:sldId id="394" r:id="rId27"/>
    <p:sldId id="352" r:id="rId28"/>
    <p:sldId id="396" r:id="rId29"/>
    <p:sldId id="395" r:id="rId30"/>
    <p:sldId id="275" r:id="rId31"/>
    <p:sldId id="353" r:id="rId32"/>
    <p:sldId id="354" r:id="rId33"/>
    <p:sldId id="390" r:id="rId34"/>
    <p:sldId id="397" r:id="rId35"/>
    <p:sldId id="356" r:id="rId36"/>
    <p:sldId id="391" r:id="rId37"/>
    <p:sldId id="461" r:id="rId38"/>
    <p:sldId id="355" r:id="rId39"/>
    <p:sldId id="392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357" r:id="rId48"/>
    <p:sldId id="406" r:id="rId49"/>
    <p:sldId id="358" r:id="rId50"/>
    <p:sldId id="481" r:id="rId51"/>
    <p:sldId id="407" r:id="rId52"/>
    <p:sldId id="408" r:id="rId53"/>
    <p:sldId id="40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环境配置" id="{bd3fec6e-abeb-4299-a87b-28f968e60331}">
          <p14:sldIdLst>
            <p14:sldId id="346"/>
            <p14:sldId id="347"/>
            <p14:sldId id="348"/>
          </p14:sldIdLst>
        </p14:section>
        <p14:section name="首页" id="{CD6443FC-E29F-4840-8235-4545B1308363}">
          <p14:sldIdLst>
            <p14:sldId id="256"/>
          </p14:sldIdLst>
        </p14:section>
        <p14:section name="本章导学" id="{44256781-116b-4c20-8a22-480a3ebb2e8e}">
          <p14:sldIdLst>
            <p14:sldId id="342"/>
            <p14:sldId id="519"/>
            <p14:sldId id="343"/>
          </p14:sldIdLst>
        </p14:section>
        <p14:section name="2. 库存扣减开发" id="{dd5cacf0-eee2-4daa-9ae9-fdf5c2cbaa8b}">
          <p14:sldIdLst>
            <p14:sldId id="349"/>
            <p14:sldId id="521"/>
            <p14:sldId id="524"/>
            <p14:sldId id="525"/>
            <p14:sldId id="564"/>
            <p14:sldId id="526"/>
            <p14:sldId id="350"/>
            <p14:sldId id="487"/>
            <p14:sldId id="393"/>
            <p14:sldId id="394"/>
            <p14:sldId id="352"/>
            <p14:sldId id="396"/>
            <p14:sldId id="395"/>
          </p14:sldIdLst>
        </p14:section>
        <p14:section name="3. 库存超卖问题" id="{1EAC988E-2EE3-4C26-A996-DC63C9ED2A03}">
          <p14:sldIdLst>
            <p14:sldId id="275"/>
            <p14:sldId id="353"/>
            <p14:sldId id="354"/>
            <p14:sldId id="390"/>
            <p14:sldId id="397"/>
          </p14:sldIdLst>
        </p14:section>
        <p14:section name="4. 解决超卖问题" id="{60ca2460-ae71-4f07-a1d2-55b5b603338a}">
          <p14:sldIdLst>
            <p14:sldId id="356"/>
            <p14:sldId id="391"/>
            <p14:sldId id="461"/>
            <p14:sldId id="355"/>
            <p14:sldId id="392"/>
            <p14:sldId id="399"/>
            <p14:sldId id="400"/>
            <p14:sldId id="401"/>
            <p14:sldId id="402"/>
            <p14:sldId id="403"/>
            <p14:sldId id="404"/>
            <p14:sldId id="405"/>
            <p14:sldId id="357"/>
            <p14:sldId id="406"/>
            <p14:sldId id="358"/>
            <p14:sldId id="481"/>
          </p14:sldIdLst>
        </p14:section>
        <p14:section name="回顾总结" id="{8E0B9709-D037-4EC5-9A5C-AF5F17C9BE9F}">
          <p14:sldIdLst>
            <p14:sldId id="407"/>
            <p14:sldId id="408"/>
            <p14:sldId id="40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j" initials="z" lastIdx="1" clrIdx="0"/>
  <p:cmAuthor id="2" name="25" initials="2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CCD3C-08C4-4AA9-A230-467AD54CA424}" type="doc">
      <dgm:prSet loTypeId="list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zh-CN" altLang="en-US"/>
        </a:p>
      </dgm:t>
    </dgm:pt>
    <dgm:pt modelId="{D3BBDD6C-0663-4EDA-9254-CE11FACA03B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/>
            <a:t>1. </a:t>
          </a:r>
          <a:r>
            <a:rPr lang="zh-CN" altLang="en-US" sz="2400" dirty="0"/>
            <a:t>环境</a:t>
          </a:r>
          <a:r>
            <a:rPr lang="zh-CN" altLang="en-US" sz="2400" dirty="0"/>
            <a:t>搭建</a:t>
          </a:r>
          <a:r>
            <a:rPr lang="en-US" altLang="zh-CN" sz="2400" dirty="0"/>
            <a:t/>
          </a:r>
          <a:endParaRPr lang="en-US" altLang="zh-CN" sz="2400" dirty="0"/>
        </a:p>
      </dgm:t>
    </dgm:pt>
    <dgm:pt modelId="{E7832F32-1539-438D-88D5-32FAA4B52666}" cxnId="{4EA64CA7-D7DE-4D34-B34E-08D8CEF2A961}" type="parTrans">
      <dgm:prSet/>
      <dgm:spPr/>
      <dgm:t>
        <a:bodyPr/>
        <a:lstStyle/>
        <a:p>
          <a:endParaRPr lang="zh-CN" altLang="en-US"/>
        </a:p>
      </dgm:t>
    </dgm:pt>
    <dgm:pt modelId="{6DF7CA40-F443-40D9-935F-4263AF04884D}" cxnId="{4EA64CA7-D7DE-4D34-B34E-08D8CEF2A961}" type="sibTrans">
      <dgm:prSet/>
      <dgm:spPr/>
      <dgm:t>
        <a:bodyPr/>
        <a:lstStyle/>
        <a:p>
          <a:endParaRPr lang="zh-CN" altLang="en-US"/>
        </a:p>
      </dgm:t>
    </dgm:pt>
    <dgm:pt modelId="{273E3FAB-637A-49A1-B9D6-711CE2E1C2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JMeter 5.0</a:t>
          </a:r>
          <a:r>
            <a:rPr lang="en-US" altLang="zh-CN" dirty="0"/>
            <a:t> </a:t>
          </a:r>
          <a:r>
            <a:rPr lang="zh-CN" altLang="en-US" dirty="0"/>
            <a:t>的安装（文档 </a:t>
          </a:r>
          <a:r>
            <a:rPr lang="en-US" altLang="zh-CN" dirty="0"/>
            <a:t>+ </a:t>
          </a:r>
          <a:r>
            <a:rPr lang="zh-CN" altLang="en-US" dirty="0"/>
            <a:t>视频）</a:t>
          </a:r>
          <a:r>
            <a:rPr/>
            <a:t/>
          </a:r>
          <a:endParaRPr/>
        </a:p>
      </dgm:t>
    </dgm:pt>
    <dgm:pt modelId="{03B47230-7382-4913-BFB0-563549EF4940}" cxnId="{2D5FC721-C179-469C-975C-C83D61732169}" type="parTrans">
      <dgm:prSet/>
      <dgm:spPr/>
      <dgm:t>
        <a:bodyPr/>
        <a:lstStyle/>
        <a:p>
          <a:endParaRPr lang="zh-CN" altLang="en-US"/>
        </a:p>
      </dgm:t>
    </dgm:pt>
    <dgm:pt modelId="{326EF5DB-CB63-43C3-943B-34EE8AA16A24}" cxnId="{2D5FC721-C179-469C-975C-C83D61732169}" type="sibTrans">
      <dgm:prSet/>
      <dgm:spPr/>
      <dgm:t>
        <a:bodyPr/>
        <a:lstStyle/>
        <a:p>
          <a:endParaRPr lang="zh-CN" altLang="en-US"/>
        </a:p>
      </dgm:t>
    </dgm:pt>
    <dgm:pt modelId="{E15AE0E2-20FF-483A-98B4-B29230E286B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Redis</a:t>
          </a:r>
          <a:r>
            <a:rPr lang="en-US" altLang="zh-CN" dirty="0"/>
            <a:t> </a:t>
          </a:r>
          <a:r>
            <a:rPr lang="zh-CN" altLang="en-US" dirty="0"/>
            <a:t>的安装（文档 </a:t>
          </a:r>
          <a:r>
            <a:rPr lang="en-US" altLang="zh-CN" dirty="0"/>
            <a:t>+ </a:t>
          </a:r>
          <a:r>
            <a:rPr lang="zh-CN" altLang="en-US" dirty="0"/>
            <a:t>视频）</a:t>
          </a:r>
          <a:r>
            <a:rPr/>
            <a:t/>
          </a:r>
          <a:endParaRPr/>
        </a:p>
      </dgm:t>
    </dgm:pt>
    <dgm:pt modelId="{37B3D4D7-EE2B-4C75-B9DC-2A59EDD6AD58}" cxnId="{82F280B7-3DD2-4D61-8BD0-E98C58293BF6}" type="parTrans">
      <dgm:prSet/>
      <dgm:spPr/>
      <dgm:t>
        <a:bodyPr/>
        <a:lstStyle/>
        <a:p>
          <a:endParaRPr lang="zh-CN" altLang="en-US"/>
        </a:p>
      </dgm:t>
    </dgm:pt>
    <dgm:pt modelId="{7424F370-96D8-4516-86DF-8832BBF107CA}" cxnId="{82F280B7-3DD2-4D61-8BD0-E98C58293BF6}" type="sibTrans">
      <dgm:prSet/>
      <dgm:spPr/>
      <dgm:t>
        <a:bodyPr/>
        <a:lstStyle/>
        <a:p>
          <a:endParaRPr lang="zh-CN" altLang="en-US"/>
        </a:p>
      </dgm:t>
    </dgm:pt>
    <dgm:pt modelId="{C639E8AA-FCBC-487E-9F3A-93D8C1FB13C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/>
            <a:t>2. </a:t>
          </a:r>
          <a:r>
            <a:rPr lang="zh-CN" altLang="en-US" sz="2400" dirty="0"/>
            <a:t>库存扣减</a:t>
          </a:r>
          <a:r>
            <a:rPr lang="zh-CN" altLang="en-US" sz="2400" dirty="0"/>
            <a:t>功能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35839550-B077-4575-8AA2-93E810429C11}" cxnId="{778EBFAE-998B-4CBE-B6AF-03770FE167F7}" type="parTrans">
      <dgm:prSet/>
      <dgm:spPr/>
      <dgm:t>
        <a:bodyPr/>
        <a:lstStyle/>
        <a:p>
          <a:endParaRPr lang="zh-CN" altLang="en-US"/>
        </a:p>
      </dgm:t>
    </dgm:pt>
    <dgm:pt modelId="{D86D62EF-1E9F-4FD7-A69C-E6C82DB0D28F}" cxnId="{778EBFAE-998B-4CBE-B6AF-03770FE167F7}" type="sibTrans">
      <dgm:prSet/>
      <dgm:spPr/>
      <dgm:t>
        <a:bodyPr/>
        <a:lstStyle/>
        <a:p>
          <a:endParaRPr lang="zh-CN" altLang="en-US"/>
        </a:p>
      </dgm:t>
    </dgm:pt>
    <dgm:pt modelId="{8156FB06-232E-4FDD-9466-63D1F00DA44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秒杀流程</a:t>
          </a:r>
          <a:r>
            <a:rPr lang="zh-CN" altLang="en-US"/>
            <a:t/>
          </a:r>
          <a:endParaRPr lang="zh-CN" altLang="en-US"/>
        </a:p>
      </dgm:t>
    </dgm:pt>
    <dgm:pt modelId="{8DC48972-02D4-46A9-92B1-B93CBA49114E}" cxnId="{C8F1ED54-40F8-45BD-888D-7B78DA9AF86A}" type="parTrans">
      <dgm:prSet/>
      <dgm:spPr/>
    </dgm:pt>
    <dgm:pt modelId="{C169E5B0-6BBC-4753-9E3D-16113A96B6D7}" cxnId="{C8F1ED54-40F8-45BD-888D-7B78DA9AF86A}" type="sibTrans">
      <dgm:prSet/>
      <dgm:spPr/>
    </dgm:pt>
    <dgm:pt modelId="{C07C1400-F44A-415A-8091-6A81F26E226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库存</a:t>
          </a:r>
          <a:r>
            <a:rPr lang="zh-CN" altLang="en-US"/>
            <a:t>相关</a:t>
          </a:r>
          <a:r>
            <a:rPr lang="zh-CN" altLang="en-US"/>
            <a:t>字段</a:t>
          </a:r>
          <a:r>
            <a:rPr lang="zh-CN" altLang="en-US"/>
            <a:t/>
          </a:r>
          <a:endParaRPr lang="zh-CN" altLang="en-US"/>
        </a:p>
      </dgm:t>
    </dgm:pt>
    <dgm:pt modelId="{B10C6326-350F-48F2-9869-016372BBF579}" cxnId="{3E4389C1-6C78-44A0-8763-491A6EC7565D}" type="parTrans">
      <dgm:prSet/>
      <dgm:spPr/>
    </dgm:pt>
    <dgm:pt modelId="{5D38BE57-F3BE-4FF9-8257-506002D30182}" cxnId="{3E4389C1-6C78-44A0-8763-491A6EC7565D}" type="sibTrans">
      <dgm:prSet/>
      <dgm:spPr/>
    </dgm:pt>
    <dgm:pt modelId="{3C2ABA65-79F3-45E4-A0F5-A25DA70636D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扣减库存</a:t>
          </a:r>
          <a:r>
            <a:rPr lang="zh-CN" altLang="en-US" dirty="0"/>
            <a:t>简单</a:t>
          </a:r>
          <a:r>
            <a:rPr lang="zh-CN" altLang="en-US" dirty="0"/>
            <a:t>处理</a:t>
          </a:r>
          <a:r>
            <a:rPr lang="zh-CN" altLang="en-US" dirty="0"/>
            <a:t/>
          </a:r>
          <a:endParaRPr lang="zh-CN" altLang="en-US" dirty="0"/>
        </a:p>
      </dgm:t>
    </dgm:pt>
    <dgm:pt modelId="{B9046FC7-F5AE-4C07-9F7E-D77E308AE860}" cxnId="{23C4B26B-BA5E-424E-B583-6F2E914CA67D}" type="parTrans">
      <dgm:prSet/>
      <dgm:spPr/>
      <dgm:t>
        <a:bodyPr/>
        <a:lstStyle/>
        <a:p>
          <a:endParaRPr lang="zh-CN" altLang="en-US"/>
        </a:p>
      </dgm:t>
    </dgm:pt>
    <dgm:pt modelId="{ABBCA79E-D1BC-4683-84CE-89359E5C47DB}" cxnId="{23C4B26B-BA5E-424E-B583-6F2E914CA67D}" type="sibTrans">
      <dgm:prSet/>
      <dgm:spPr/>
      <dgm:t>
        <a:bodyPr/>
        <a:lstStyle/>
        <a:p>
          <a:endParaRPr lang="zh-CN" altLang="en-US"/>
        </a:p>
      </dgm:t>
    </dgm:pt>
    <dgm:pt modelId="{40BDE105-193D-4958-A0DD-A4FF95BFBA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Jmeter 并发请求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2582EA67-46C9-43E0-9001-DE27F6AD9324}" cxnId="{FB65BA99-C9D9-4C68-AAD7-D26B7F2D971B}" type="parTrans">
      <dgm:prSet/>
      <dgm:spPr/>
      <dgm:t>
        <a:bodyPr/>
        <a:lstStyle/>
        <a:p>
          <a:endParaRPr lang="zh-CN" altLang="en-US"/>
        </a:p>
      </dgm:t>
    </dgm:pt>
    <dgm:pt modelId="{3C679BB0-E9D4-4F7F-A0BD-3F166F3687EC}" cxnId="{FB65BA99-C9D9-4C68-AAD7-D26B7F2D971B}" type="sibTrans">
      <dgm:prSet/>
      <dgm:spPr/>
      <dgm:t>
        <a:bodyPr/>
        <a:lstStyle/>
        <a:p>
          <a:endParaRPr lang="zh-CN" altLang="en-US"/>
        </a:p>
      </dgm:t>
    </dgm:pt>
    <dgm:pt modelId="{FD0EC6B9-B1FB-4811-8DBE-AA4EC7D6BDD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/>
            <a:t>3. 库存超卖问题</a:t>
          </a:r>
          <a:r>
            <a:rPr lang="en-US" sz="2400" dirty="0"/>
            <a:t/>
          </a:r>
          <a:endParaRPr lang="en-US" sz="2400" dirty="0"/>
        </a:p>
      </dgm:t>
    </dgm:pt>
    <dgm:pt modelId="{488C40F8-E40C-4E97-9729-8C4CF74B7F76}" cxnId="{4478CC44-EF48-4806-81BE-757A53A41589}" type="parTrans">
      <dgm:prSet/>
      <dgm:spPr/>
      <dgm:t>
        <a:bodyPr/>
        <a:lstStyle/>
        <a:p>
          <a:endParaRPr lang="zh-CN" altLang="en-US"/>
        </a:p>
      </dgm:t>
    </dgm:pt>
    <dgm:pt modelId="{1782C47F-977A-4FFA-9BE2-6D127B4B33CA}" cxnId="{4478CC44-EF48-4806-81BE-757A53A41589}" type="sibTrans">
      <dgm:prSet/>
      <dgm:spPr/>
      <dgm:t>
        <a:bodyPr/>
        <a:lstStyle/>
        <a:p>
          <a:endParaRPr lang="zh-CN" altLang="en-US"/>
        </a:p>
      </dgm:t>
    </dgm:pt>
    <dgm:pt modelId="{9E58D4D8-4275-41C4-9E04-EFF6E7E53D2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超卖原因分析</a:t>
          </a:r>
          <a:r>
            <a:rPr lang="zh-CN" altLang="en-US" dirty="0"/>
            <a:t/>
          </a:r>
          <a:endParaRPr lang="zh-CN" altLang="en-US" dirty="0"/>
        </a:p>
      </dgm:t>
    </dgm:pt>
    <dgm:pt modelId="{711A6512-98F8-49A8-BC42-7BCFA7303003}" cxnId="{58AE641B-A5F5-4376-96E1-9389C5358AA3}" type="parTrans">
      <dgm:prSet/>
      <dgm:spPr/>
      <dgm:t>
        <a:bodyPr/>
        <a:lstStyle/>
        <a:p>
          <a:endParaRPr lang="zh-CN" altLang="en-US"/>
        </a:p>
      </dgm:t>
    </dgm:pt>
    <dgm:pt modelId="{C57870F2-F4D8-42B1-942E-01517E8651BF}" cxnId="{58AE641B-A5F5-4376-96E1-9389C5358AA3}" type="sibTrans">
      <dgm:prSet/>
      <dgm:spPr/>
      <dgm:t>
        <a:bodyPr/>
        <a:lstStyle/>
        <a:p>
          <a:endParaRPr lang="zh-CN" altLang="en-US"/>
        </a:p>
      </dgm:t>
    </dgm:pt>
    <dgm:pt modelId="{53C0D9D3-DCFF-4C0D-A6FF-77C067DB31E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超卖问题解决方案</a:t>
          </a:r>
          <a:r>
            <a:rPr lang="zh-CN" altLang="en-US" dirty="0"/>
            <a:t/>
          </a:r>
          <a:endParaRPr lang="zh-CN" altLang="en-US" dirty="0"/>
        </a:p>
      </dgm:t>
    </dgm:pt>
    <dgm:pt modelId="{FDC5DE67-397D-4893-9CF7-33284072B86E}" cxnId="{BC1D9597-45C2-43C4-9EC6-3114702FAAEA}" type="parTrans">
      <dgm:prSet/>
      <dgm:spPr/>
      <dgm:t>
        <a:bodyPr/>
        <a:lstStyle/>
        <a:p>
          <a:endParaRPr lang="zh-CN" altLang="en-US"/>
        </a:p>
      </dgm:t>
    </dgm:pt>
    <dgm:pt modelId="{AC1D1BC4-4C1D-41C6-A810-892BF6754DC1}" cxnId="{BC1D9597-45C2-43C4-9EC6-3114702FAAEA}" type="sibTrans">
      <dgm:prSet/>
      <dgm:spPr/>
      <dgm:t>
        <a:bodyPr/>
        <a:lstStyle/>
        <a:p>
          <a:endParaRPr lang="zh-CN" altLang="en-US"/>
        </a:p>
      </dgm:t>
    </dgm:pt>
    <dgm:pt modelId="{09265E95-97B5-4084-AC78-0F213B470DD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数据库</a:t>
          </a:r>
          <a:r>
            <a:rPr lang="zh-CN"/>
            <a:t>乐观锁</a:t>
          </a:r>
          <a:r>
            <a:rPr lang="zh-CN"/>
            <a:t>方案</a:t>
          </a:r>
          <a:r>
            <a:rPr lang="zh-CN"/>
            <a:t/>
          </a:r>
          <a:endParaRPr lang="zh-CN"/>
        </a:p>
      </dgm:t>
    </dgm:pt>
    <dgm:pt modelId="{3B2A518E-2884-4079-9032-0B948CEE520C}" cxnId="{8CE6F3FA-405C-4130-BAB4-57B169855F60}" type="parTrans">
      <dgm:prSet/>
      <dgm:spPr/>
    </dgm:pt>
    <dgm:pt modelId="{0E8B94D3-4522-4C80-946D-AC5C11D27E43}" cxnId="{8CE6F3FA-405C-4130-BAB4-57B169855F60}" type="sibTrans">
      <dgm:prSet/>
      <dgm:spPr/>
    </dgm:pt>
    <dgm:pt modelId="{8A6E9F33-F1CA-4364-8B2E-01EA78175EF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Redis </a:t>
          </a:r>
          <a:r>
            <a:rPr lang="en-US"/>
            <a:t>Lua </a:t>
          </a:r>
          <a:r>
            <a:rPr lang="zh-CN" altLang="en-US"/>
            <a:t>脚本</a:t>
          </a:r>
          <a:r>
            <a:rPr lang="zh-CN" altLang="en-US"/>
            <a:t>方案</a:t>
          </a:r>
          <a:r>
            <a:rPr lang="zh-CN" altLang="en-US"/>
            <a:t/>
          </a:r>
          <a:endParaRPr lang="zh-CN" altLang="en-US"/>
        </a:p>
      </dgm:t>
    </dgm:pt>
    <dgm:pt modelId="{72BF0F5D-9BAB-488E-8140-F655F0117461}" cxnId="{83880364-1925-4A25-BA77-B0AF023556B5}" type="parTrans">
      <dgm:prSet/>
      <dgm:spPr/>
    </dgm:pt>
    <dgm:pt modelId="{10A3DE95-2FA6-4DFA-89F8-870C22A2986E}" cxnId="{83880364-1925-4A25-BA77-B0AF023556B5}" type="sibTrans">
      <dgm:prSet/>
      <dgm:spPr/>
    </dgm:pt>
    <dgm:pt modelId="{3D7FE0C9-937D-4132-91AF-5470C51611A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400" dirty="0"/>
            <a:t>4.</a:t>
          </a:r>
          <a:r>
            <a:rPr lang="en-US" sz="2400" dirty="0"/>
            <a:t> </a:t>
          </a:r>
          <a:r>
            <a:rPr lang="zh-CN" altLang="en-US" sz="2400" dirty="0"/>
            <a:t>解决超卖问题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DF8CC8E4-C3BC-4C64-9915-90D7D2E716EF}" cxnId="{664169AC-D407-42B1-81FB-C9AE4FACC1ED}" type="parTrans">
      <dgm:prSet/>
      <dgm:spPr/>
      <dgm:t>
        <a:bodyPr/>
        <a:lstStyle/>
        <a:p>
          <a:endParaRPr lang="zh-CN" altLang="en-US"/>
        </a:p>
      </dgm:t>
    </dgm:pt>
    <dgm:pt modelId="{E86D857F-9D64-416C-95EB-E23B1F117DD1}" cxnId="{664169AC-D407-42B1-81FB-C9AE4FACC1ED}" type="sibTrans">
      <dgm:prSet/>
      <dgm:spPr/>
      <dgm:t>
        <a:bodyPr/>
        <a:lstStyle/>
        <a:p>
          <a:endParaRPr lang="zh-CN" altLang="en-US"/>
        </a:p>
      </dgm:t>
    </dgm:pt>
    <dgm:pt modelId="{E8E35B05-115E-44F1-A469-39BCA1013B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项目</a:t>
          </a:r>
          <a:r>
            <a:rPr lang="zh-CN" altLang="en-US"/>
            <a:t>中</a:t>
          </a:r>
          <a:r>
            <a:rPr lang="zh-CN" altLang="en-US"/>
            <a:t>引入 </a:t>
          </a:r>
          <a:r>
            <a:rPr lang="en-US" altLang="zh-CN"/>
            <a:t>Redis</a:t>
          </a:r>
          <a:r>
            <a:rPr lang="en-US" altLang="zh-CN"/>
            <a:t/>
          </a:r>
          <a:endParaRPr lang="en-US" altLang="zh-CN"/>
        </a:p>
      </dgm:t>
    </dgm:pt>
    <dgm:pt modelId="{0AC765CD-5490-40AD-96E3-FB850144AA52}" cxnId="{F9976387-8D3E-4E2C-9495-9B86FC27B20F}" type="parTrans">
      <dgm:prSet/>
      <dgm:spPr/>
    </dgm:pt>
    <dgm:pt modelId="{BF141676-D1A5-4D04-A303-DF3E1F0FCF76}" cxnId="{F9976387-8D3E-4E2C-9495-9B86FC27B20F}" type="sibTrans">
      <dgm:prSet/>
      <dgm:spPr/>
    </dgm:pt>
    <dgm:pt modelId="{D044CB31-F567-4F1B-932F-94B2272B7E4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ym typeface="+mn-ea"/>
            </a:rPr>
            <a:t>库存扣减 Lua 脚本</a:t>
          </a:r>
          <a:r>
            <a:rPr b="1"/>
            <a:t/>
          </a:r>
          <a:endParaRPr b="1"/>
        </a:p>
      </dgm:t>
    </dgm:pt>
    <dgm:pt modelId="{EB961824-46FC-44E8-BD88-D68351AE1A87}" cxnId="{A869B7DA-0A97-42EA-9AE8-72E30F0C5F33}" type="parTrans">
      <dgm:prSet/>
      <dgm:spPr/>
      <dgm:t>
        <a:bodyPr/>
        <a:lstStyle/>
        <a:p>
          <a:endParaRPr lang="zh-CN" altLang="en-US"/>
        </a:p>
      </dgm:t>
    </dgm:pt>
    <dgm:pt modelId="{97ECFE2F-D3E3-4ACE-9687-C4E66268141D}" cxnId="{A869B7DA-0A97-42EA-9AE8-72E30F0C5F33}" type="sibTrans">
      <dgm:prSet/>
      <dgm:spPr/>
      <dgm:t>
        <a:bodyPr/>
        <a:lstStyle/>
        <a:p>
          <a:endParaRPr lang="zh-CN" altLang="en-US"/>
        </a:p>
      </dgm:t>
    </dgm:pt>
    <dgm:pt modelId="{6F8E5D15-5A1F-426C-8DCA-39991A9752F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秒杀库存扣减流程开发</a:t>
          </a:r>
          <a:r>
            <a:rPr lang="zh-CN" altLang="en-US" b="1" dirty="0">
              <a:sym typeface="+mn-ea"/>
            </a:rPr>
            <a:t/>
          </a:r>
          <a:endParaRPr lang="zh-CN" altLang="en-US" b="1" dirty="0">
            <a:sym typeface="+mn-ea"/>
          </a:endParaRPr>
        </a:p>
      </dgm:t>
    </dgm:pt>
    <dgm:pt modelId="{F3D9B633-FA7A-4108-BF41-374FC31D40E5}" cxnId="{A3A4AFA1-FA17-45E3-AE79-D11A94F6E35C}" type="parTrans">
      <dgm:prSet/>
      <dgm:spPr/>
      <dgm:t>
        <a:bodyPr/>
        <a:lstStyle/>
        <a:p>
          <a:endParaRPr lang="zh-CN" altLang="en-US"/>
        </a:p>
      </dgm:t>
    </dgm:pt>
    <dgm:pt modelId="{00B79A98-EE7C-465F-9B8E-8F9E34B05A0D}" cxnId="{A3A4AFA1-FA17-45E3-AE79-D11A94F6E35C}" type="sibTrans">
      <dgm:prSet/>
      <dgm:spPr/>
      <dgm:t>
        <a:bodyPr/>
        <a:lstStyle/>
        <a:p>
          <a:endParaRPr lang="zh-CN" altLang="en-US"/>
        </a:p>
      </dgm:t>
    </dgm:pt>
    <dgm:pt modelId="{4F355583-F2A5-439F-8958-7CD1DC83E66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 Jmeter测试是否解决并发超卖问题</a:t>
          </a:r>
          <a:r>
            <a:rPr altLang="en-US"/>
            <a:t/>
          </a:r>
          <a:endParaRPr altLang="en-US"/>
        </a:p>
      </dgm:t>
    </dgm:pt>
    <dgm:pt modelId="{ABAC5B1E-2BB7-4491-9638-352D4634C572}" cxnId="{66BF6305-68A2-44BB-A265-511ABEAA3F85}" type="parTrans">
      <dgm:prSet/>
      <dgm:spPr/>
    </dgm:pt>
    <dgm:pt modelId="{C1CDB51B-7DF2-411B-8426-B4C0D3561F90}" cxnId="{66BF6305-68A2-44BB-A265-511ABEAA3F85}" type="sibTrans">
      <dgm:prSet/>
      <dgm:spPr/>
    </dgm:pt>
    <dgm:pt modelId="{FB336528-605E-4931-A583-6C94EE439824}" type="pres">
      <dgm:prSet presAssocID="{03DCCD3C-08C4-4AA9-A230-467AD54CA424}" presName="layout" presStyleCnt="0">
        <dgm:presLayoutVars>
          <dgm:chMax/>
          <dgm:chPref/>
          <dgm:dir/>
          <dgm:resizeHandles/>
        </dgm:presLayoutVars>
      </dgm:prSet>
      <dgm:spPr/>
    </dgm:pt>
    <dgm:pt modelId="{34227D23-A250-4854-B89B-6D18D80DEE56}" type="pres">
      <dgm:prSet presAssocID="{D3BBDD6C-0663-4EDA-9254-CE11FACA03B3}" presName="root" presStyleCnt="0">
        <dgm:presLayoutVars>
          <dgm:chMax/>
          <dgm:chPref/>
        </dgm:presLayoutVars>
      </dgm:prSet>
      <dgm:spPr/>
    </dgm:pt>
    <dgm:pt modelId="{4A42C675-0938-484A-8EBC-80666FC83FD5}" type="pres">
      <dgm:prSet presAssocID="{D3BBDD6C-0663-4EDA-9254-CE11FACA03B3}" presName="rootComposite" presStyleCnt="0">
        <dgm:presLayoutVars/>
      </dgm:prSet>
      <dgm:spPr/>
    </dgm:pt>
    <dgm:pt modelId="{8DE5E250-6162-4F39-8700-563AA88737ED}" type="pres">
      <dgm:prSet presAssocID="{D3BBDD6C-0663-4EDA-9254-CE11FACA03B3}" presName="ParentAccent" presStyleLbl="alignNode1" presStyleIdx="0" presStyleCnt="4"/>
      <dgm:spPr/>
    </dgm:pt>
    <dgm:pt modelId="{66971A6F-E6A1-4CF2-9428-5C26778A775C}" type="pres">
      <dgm:prSet presAssocID="{D3BBDD6C-0663-4EDA-9254-CE11FACA03B3}" presName="ParentSmallAccent" presStyleLbl="fgAcc1" presStyleIdx="0" presStyleCnt="4"/>
      <dgm:spPr/>
    </dgm:pt>
    <dgm:pt modelId="{2BC62021-B3A2-4417-8B3F-77D787659214}" type="pres">
      <dgm:prSet presAssocID="{D3BBDD6C-0663-4EDA-9254-CE11FACA03B3}" presName="Parent" presStyleLbl="revTx" presStyleIdx="0" presStyleCnt="18">
        <dgm:presLayoutVars>
          <dgm:chMax/>
          <dgm:chPref val="4"/>
          <dgm:bulletEnabled val="1"/>
        </dgm:presLayoutVars>
      </dgm:prSet>
      <dgm:spPr/>
    </dgm:pt>
    <dgm:pt modelId="{40ABCFDF-B8C4-4FD2-86A1-AB38A68E75F4}" type="pres">
      <dgm:prSet presAssocID="{D3BBDD6C-0663-4EDA-9254-CE11FACA03B3}" presName="childShape" presStyleCnt="0">
        <dgm:presLayoutVars>
          <dgm:chMax val="0"/>
          <dgm:chPref val="0"/>
        </dgm:presLayoutVars>
      </dgm:prSet>
      <dgm:spPr/>
    </dgm:pt>
    <dgm:pt modelId="{09CD675A-03F1-4DC6-8625-7B3CA3AE9133}" type="pres">
      <dgm:prSet presAssocID="{273E3FAB-637A-49A1-B9D6-711CE2E1C2A2}" presName="childComposite" presStyleCnt="0">
        <dgm:presLayoutVars>
          <dgm:chMax val="0"/>
          <dgm:chPref val="0"/>
        </dgm:presLayoutVars>
      </dgm:prSet>
      <dgm:spPr/>
    </dgm:pt>
    <dgm:pt modelId="{FE40C69B-7A2B-45E3-8BBB-23CBBC28071F}" type="pres">
      <dgm:prSet presAssocID="{273E3FAB-637A-49A1-B9D6-711CE2E1C2A2}" presName="ChildAccent" presStyleLbl="solidFgAcc1" presStyleIdx="0" presStyleCnt="14"/>
      <dgm:spPr/>
    </dgm:pt>
    <dgm:pt modelId="{EFD6DF2A-96D8-4ECC-A412-14671D9C992A}" type="pres">
      <dgm:prSet presAssocID="{273E3FAB-637A-49A1-B9D6-711CE2E1C2A2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F6675A29-FEC2-4FE5-96DB-71E925440772}" type="pres">
      <dgm:prSet presAssocID="{E15AE0E2-20FF-483A-98B4-B29230E286B2}" presName="childComposite" presStyleCnt="0">
        <dgm:presLayoutVars>
          <dgm:chMax val="0"/>
          <dgm:chPref val="0"/>
        </dgm:presLayoutVars>
      </dgm:prSet>
      <dgm:spPr/>
    </dgm:pt>
    <dgm:pt modelId="{2406BAAD-95A1-4579-BCCB-ED6479E9B470}" type="pres">
      <dgm:prSet presAssocID="{E15AE0E2-20FF-483A-98B4-B29230E286B2}" presName="ChildAccent" presStyleLbl="solidFgAcc1" presStyleIdx="1" presStyleCnt="14"/>
      <dgm:spPr/>
    </dgm:pt>
    <dgm:pt modelId="{9E15722B-650A-47B6-A3DC-91FD14D12920}" type="pres">
      <dgm:prSet presAssocID="{E15AE0E2-20FF-483A-98B4-B29230E286B2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CA0E7672-5CD1-4E05-812C-2859D0D3696F}" type="pres">
      <dgm:prSet presAssocID="{C639E8AA-FCBC-487E-9F3A-93D8C1FB13C1}" presName="root" presStyleCnt="0">
        <dgm:presLayoutVars>
          <dgm:chMax/>
          <dgm:chPref/>
        </dgm:presLayoutVars>
      </dgm:prSet>
      <dgm:spPr/>
    </dgm:pt>
    <dgm:pt modelId="{99550D30-486F-4FD5-88DE-FCAFBD72BBF7}" type="pres">
      <dgm:prSet presAssocID="{C639E8AA-FCBC-487E-9F3A-93D8C1FB13C1}" presName="rootComposite" presStyleCnt="0">
        <dgm:presLayoutVars/>
      </dgm:prSet>
      <dgm:spPr/>
    </dgm:pt>
    <dgm:pt modelId="{B3A1F1CA-9E06-469E-ABEB-2185D4CEB415}" type="pres">
      <dgm:prSet presAssocID="{C639E8AA-FCBC-487E-9F3A-93D8C1FB13C1}" presName="ParentAccent" presStyleLbl="alignNode1" presStyleIdx="1" presStyleCnt="4"/>
      <dgm:spPr/>
    </dgm:pt>
    <dgm:pt modelId="{6425205C-C6BD-4209-AFAE-9AE153DE3D0D}" type="pres">
      <dgm:prSet presAssocID="{C639E8AA-FCBC-487E-9F3A-93D8C1FB13C1}" presName="ParentSmallAccent" presStyleLbl="fgAcc1" presStyleIdx="1" presStyleCnt="4"/>
      <dgm:spPr/>
    </dgm:pt>
    <dgm:pt modelId="{5027C2D8-3C55-4789-BC69-3FE9FBEC60FB}" type="pres">
      <dgm:prSet presAssocID="{C639E8AA-FCBC-487E-9F3A-93D8C1FB13C1}" presName="Parent" presStyleLbl="revTx" presStyleIdx="3" presStyleCnt="18">
        <dgm:presLayoutVars>
          <dgm:chMax/>
          <dgm:chPref val="4"/>
          <dgm:bulletEnabled val="1"/>
        </dgm:presLayoutVars>
      </dgm:prSet>
      <dgm:spPr/>
    </dgm:pt>
    <dgm:pt modelId="{F1FFFAF3-D476-4A61-87C0-84D570A64914}" type="pres">
      <dgm:prSet presAssocID="{C639E8AA-FCBC-487E-9F3A-93D8C1FB13C1}" presName="childShape" presStyleCnt="0">
        <dgm:presLayoutVars>
          <dgm:chMax val="0"/>
          <dgm:chPref val="0"/>
        </dgm:presLayoutVars>
      </dgm:prSet>
      <dgm:spPr/>
    </dgm:pt>
    <dgm:pt modelId="{5ACAF52E-B1E8-49EC-A68E-5B1C0FED87FA}" type="pres">
      <dgm:prSet presAssocID="{8156FB06-232E-4FDD-9466-63D1F00DA444}" presName="childComposite" presStyleCnt="0">
        <dgm:presLayoutVars>
          <dgm:chMax val="0"/>
          <dgm:chPref val="0"/>
        </dgm:presLayoutVars>
      </dgm:prSet>
      <dgm:spPr/>
    </dgm:pt>
    <dgm:pt modelId="{DC590E65-D611-41F2-8B58-5EB885F8F5AE}" type="pres">
      <dgm:prSet presAssocID="{8156FB06-232E-4FDD-9466-63D1F00DA444}" presName="ChildAccent" presStyleLbl="solidFgAcc1" presStyleIdx="2" presStyleCnt="14"/>
      <dgm:spPr/>
    </dgm:pt>
    <dgm:pt modelId="{486AA02C-28A5-4079-8BC9-31FBDC72DDDA}" type="pres">
      <dgm:prSet presAssocID="{8156FB06-232E-4FDD-9466-63D1F00DA444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F69010AA-0FEC-4503-AA8A-405110C48AEA}" type="pres">
      <dgm:prSet presAssocID="{C07C1400-F44A-415A-8091-6A81F26E2265}" presName="childComposite" presStyleCnt="0">
        <dgm:presLayoutVars>
          <dgm:chMax val="0"/>
          <dgm:chPref val="0"/>
        </dgm:presLayoutVars>
      </dgm:prSet>
      <dgm:spPr/>
    </dgm:pt>
    <dgm:pt modelId="{8247CAE8-4A5E-4CAF-80BC-DFD6F1BEDE56}" type="pres">
      <dgm:prSet presAssocID="{C07C1400-F44A-415A-8091-6A81F26E2265}" presName="ChildAccent" presStyleLbl="solidFgAcc1" presStyleIdx="3" presStyleCnt="14"/>
      <dgm:spPr/>
    </dgm:pt>
    <dgm:pt modelId="{E2220893-B961-4828-8A5C-23DEF5C4E549}" type="pres">
      <dgm:prSet presAssocID="{C07C1400-F44A-415A-8091-6A81F26E2265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44971405-4D06-4DB6-9C78-3CCCD9EF992E}" type="pres">
      <dgm:prSet presAssocID="{3C2ABA65-79F3-45E4-A0F5-A25DA70636D4}" presName="childComposite" presStyleCnt="0">
        <dgm:presLayoutVars>
          <dgm:chMax val="0"/>
          <dgm:chPref val="0"/>
        </dgm:presLayoutVars>
      </dgm:prSet>
      <dgm:spPr/>
    </dgm:pt>
    <dgm:pt modelId="{9C0C4A86-8FCC-4C67-841F-90912407CE41}" type="pres">
      <dgm:prSet presAssocID="{3C2ABA65-79F3-45E4-A0F5-A25DA70636D4}" presName="ChildAccent" presStyleLbl="solidFgAcc1" presStyleIdx="4" presStyleCnt="14"/>
      <dgm:spPr/>
    </dgm:pt>
    <dgm:pt modelId="{4915D879-969D-48F3-A883-539D1190A12B}" type="pres">
      <dgm:prSet presAssocID="{3C2ABA65-79F3-45E4-A0F5-A25DA70636D4}" presName="Child" presStyleLbl="revTx" presStyleIdx="6" presStyleCnt="18">
        <dgm:presLayoutVars>
          <dgm:chMax val="0"/>
          <dgm:chPref val="0"/>
          <dgm:bulletEnabled val="1"/>
        </dgm:presLayoutVars>
      </dgm:prSet>
      <dgm:spPr/>
    </dgm:pt>
    <dgm:pt modelId="{35CA75AD-230A-4439-B280-50B8FE057947}" type="pres">
      <dgm:prSet presAssocID="{40BDE105-193D-4958-A0DD-A4FF95BFBA6C}" presName="childComposite" presStyleCnt="0">
        <dgm:presLayoutVars>
          <dgm:chMax val="0"/>
          <dgm:chPref val="0"/>
        </dgm:presLayoutVars>
      </dgm:prSet>
      <dgm:spPr/>
    </dgm:pt>
    <dgm:pt modelId="{B54CD22F-699D-419D-9782-CAEA72573F57}" type="pres">
      <dgm:prSet presAssocID="{40BDE105-193D-4958-A0DD-A4FF95BFBA6C}" presName="ChildAccent" presStyleLbl="solidFgAcc1" presStyleIdx="5" presStyleCnt="14"/>
      <dgm:spPr/>
    </dgm:pt>
    <dgm:pt modelId="{BCB58BD9-ADEC-489E-96C5-F5CCAD0049FB}" type="pres">
      <dgm:prSet presAssocID="{40BDE105-193D-4958-A0DD-A4FF95BFBA6C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00DC0018-04AA-4D7C-AE9D-A73F8CAA6CA5}" type="pres">
      <dgm:prSet presAssocID="{FD0EC6B9-B1FB-4811-8DBE-AA4EC7D6BDD3}" presName="root" presStyleCnt="0">
        <dgm:presLayoutVars>
          <dgm:chMax/>
          <dgm:chPref/>
        </dgm:presLayoutVars>
      </dgm:prSet>
      <dgm:spPr/>
    </dgm:pt>
    <dgm:pt modelId="{A25664F2-4FF9-4EBC-8C73-AB3112BB2D7A}" type="pres">
      <dgm:prSet presAssocID="{FD0EC6B9-B1FB-4811-8DBE-AA4EC7D6BDD3}" presName="rootComposite" presStyleCnt="0">
        <dgm:presLayoutVars/>
      </dgm:prSet>
      <dgm:spPr/>
    </dgm:pt>
    <dgm:pt modelId="{52F7C5B7-B9A6-4F1B-88F1-04C2869E21BD}" type="pres">
      <dgm:prSet presAssocID="{FD0EC6B9-B1FB-4811-8DBE-AA4EC7D6BDD3}" presName="ParentAccent" presStyleLbl="alignNode1" presStyleIdx="2" presStyleCnt="4"/>
      <dgm:spPr/>
    </dgm:pt>
    <dgm:pt modelId="{487E31F9-809D-447F-8DFA-4026785DD40E}" type="pres">
      <dgm:prSet presAssocID="{FD0EC6B9-B1FB-4811-8DBE-AA4EC7D6BDD3}" presName="ParentSmallAccent" presStyleLbl="fgAcc1" presStyleIdx="2" presStyleCnt="4"/>
      <dgm:spPr/>
    </dgm:pt>
    <dgm:pt modelId="{52A6B426-360E-40BA-8945-122ECEDC7CE7}" type="pres">
      <dgm:prSet presAssocID="{FD0EC6B9-B1FB-4811-8DBE-AA4EC7D6BDD3}" presName="Parent" presStyleLbl="revTx" presStyleIdx="8" presStyleCnt="18">
        <dgm:presLayoutVars>
          <dgm:chMax/>
          <dgm:chPref val="4"/>
          <dgm:bulletEnabled val="1"/>
        </dgm:presLayoutVars>
      </dgm:prSet>
      <dgm:spPr/>
    </dgm:pt>
    <dgm:pt modelId="{2C8E6970-CF84-4DC7-AC0E-09A951CC1F35}" type="pres">
      <dgm:prSet presAssocID="{FD0EC6B9-B1FB-4811-8DBE-AA4EC7D6BDD3}" presName="childShape" presStyleCnt="0">
        <dgm:presLayoutVars>
          <dgm:chMax val="0"/>
          <dgm:chPref val="0"/>
        </dgm:presLayoutVars>
      </dgm:prSet>
      <dgm:spPr/>
    </dgm:pt>
    <dgm:pt modelId="{7ED0193F-DB7E-4BF5-BE41-3CAD61606723}" type="pres">
      <dgm:prSet presAssocID="{9E58D4D8-4275-41C4-9E04-EFF6E7E53D28}" presName="childComposite" presStyleCnt="0">
        <dgm:presLayoutVars>
          <dgm:chMax val="0"/>
          <dgm:chPref val="0"/>
        </dgm:presLayoutVars>
      </dgm:prSet>
      <dgm:spPr/>
    </dgm:pt>
    <dgm:pt modelId="{CC912CA1-82C4-4302-B73D-9E182C161031}" type="pres">
      <dgm:prSet presAssocID="{9E58D4D8-4275-41C4-9E04-EFF6E7E53D28}" presName="ChildAccent" presStyleLbl="solidFgAcc1" presStyleIdx="6" presStyleCnt="14"/>
      <dgm:spPr/>
    </dgm:pt>
    <dgm:pt modelId="{36D2D94D-C93C-4164-9AFC-879DD25BCD03}" type="pres">
      <dgm:prSet presAssocID="{9E58D4D8-4275-41C4-9E04-EFF6E7E53D28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5408659B-BDF8-480D-96F8-A5C8085E3848}" type="pres">
      <dgm:prSet presAssocID="{53C0D9D3-DCFF-4C0D-A6FF-77C067DB31EA}" presName="childComposite" presStyleCnt="0">
        <dgm:presLayoutVars>
          <dgm:chMax val="0"/>
          <dgm:chPref val="0"/>
        </dgm:presLayoutVars>
      </dgm:prSet>
      <dgm:spPr/>
    </dgm:pt>
    <dgm:pt modelId="{13FA1BBE-4578-433B-A171-7164BD58962F}" type="pres">
      <dgm:prSet presAssocID="{53C0D9D3-DCFF-4C0D-A6FF-77C067DB31EA}" presName="ChildAccent" presStyleLbl="solidFgAcc1" presStyleIdx="7" presStyleCnt="14"/>
      <dgm:spPr/>
    </dgm:pt>
    <dgm:pt modelId="{632747FF-866E-446F-93C7-22C0704B80B5}" type="pres">
      <dgm:prSet presAssocID="{53C0D9D3-DCFF-4C0D-A6FF-77C067DB31EA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6424BC86-BD7B-4F18-B144-393515EEA206}" type="pres">
      <dgm:prSet presAssocID="{09265E95-97B5-4084-AC78-0F213B470DDE}" presName="childComposite" presStyleCnt="0">
        <dgm:presLayoutVars>
          <dgm:chMax val="0"/>
          <dgm:chPref val="0"/>
        </dgm:presLayoutVars>
      </dgm:prSet>
      <dgm:spPr/>
    </dgm:pt>
    <dgm:pt modelId="{AC1BD413-0B7C-4BEC-B0A1-97B4E7C82769}" type="pres">
      <dgm:prSet presAssocID="{09265E95-97B5-4084-AC78-0F213B470DDE}" presName="ChildAccent" presStyleLbl="solidFgAcc1" presStyleIdx="8" presStyleCnt="14"/>
      <dgm:spPr/>
    </dgm:pt>
    <dgm:pt modelId="{26D9D427-37DF-4424-90FE-BDFF5AEF3A92}" type="pres">
      <dgm:prSet presAssocID="{09265E95-97B5-4084-AC78-0F213B470DDE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C9392DFE-6E05-4F6B-B5B6-DBBDEE4ABBD8}" type="pres">
      <dgm:prSet presAssocID="{8A6E9F33-F1CA-4364-8B2E-01EA78175EF2}" presName="childComposite" presStyleCnt="0">
        <dgm:presLayoutVars>
          <dgm:chMax val="0"/>
          <dgm:chPref val="0"/>
        </dgm:presLayoutVars>
      </dgm:prSet>
      <dgm:spPr/>
    </dgm:pt>
    <dgm:pt modelId="{CAE84F2A-CB23-4424-8F48-E97C3C68BEE2}" type="pres">
      <dgm:prSet presAssocID="{8A6E9F33-F1CA-4364-8B2E-01EA78175EF2}" presName="ChildAccent" presStyleLbl="solidFgAcc1" presStyleIdx="9" presStyleCnt="14"/>
      <dgm:spPr/>
    </dgm:pt>
    <dgm:pt modelId="{B2493949-EB79-420A-9180-4F00235BDE06}" type="pres">
      <dgm:prSet presAssocID="{8A6E9F33-F1CA-4364-8B2E-01EA78175EF2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</dgm:pt>
    <dgm:pt modelId="{60932B29-5337-403A-B75E-BF08DCB8C660}" type="pres">
      <dgm:prSet presAssocID="{3D7FE0C9-937D-4132-91AF-5470C51611AE}" presName="root" presStyleCnt="0">
        <dgm:presLayoutVars>
          <dgm:chMax/>
          <dgm:chPref/>
        </dgm:presLayoutVars>
      </dgm:prSet>
      <dgm:spPr/>
    </dgm:pt>
    <dgm:pt modelId="{082CE5AB-BDDF-46A6-B525-073136FD795C}" type="pres">
      <dgm:prSet presAssocID="{3D7FE0C9-937D-4132-91AF-5470C51611AE}" presName="rootComposite" presStyleCnt="0">
        <dgm:presLayoutVars/>
      </dgm:prSet>
      <dgm:spPr/>
    </dgm:pt>
    <dgm:pt modelId="{FA7CC22F-82B1-4762-83F6-A431BD4ED532}" type="pres">
      <dgm:prSet presAssocID="{3D7FE0C9-937D-4132-91AF-5470C51611AE}" presName="ParentAccent" presStyleLbl="alignNode1" presStyleIdx="3" presStyleCnt="4"/>
      <dgm:spPr/>
    </dgm:pt>
    <dgm:pt modelId="{F107D59F-7788-4182-8DAC-289828533E64}" type="pres">
      <dgm:prSet presAssocID="{3D7FE0C9-937D-4132-91AF-5470C51611AE}" presName="ParentSmallAccent" presStyleLbl="fgAcc1" presStyleIdx="3" presStyleCnt="4"/>
      <dgm:spPr/>
    </dgm:pt>
    <dgm:pt modelId="{05993AC3-1E8E-418D-AB69-738138DCBCF6}" type="pres">
      <dgm:prSet presAssocID="{3D7FE0C9-937D-4132-91AF-5470C51611AE}" presName="Parent" presStyleLbl="revTx" presStyleIdx="13" presStyleCnt="18">
        <dgm:presLayoutVars>
          <dgm:chMax/>
          <dgm:chPref val="4"/>
          <dgm:bulletEnabled val="1"/>
        </dgm:presLayoutVars>
      </dgm:prSet>
      <dgm:spPr/>
    </dgm:pt>
    <dgm:pt modelId="{3EF5BDEC-AE91-410F-A393-68988DCD5A64}" type="pres">
      <dgm:prSet presAssocID="{3D7FE0C9-937D-4132-91AF-5470C51611AE}" presName="childShape" presStyleCnt="0">
        <dgm:presLayoutVars>
          <dgm:chMax val="0"/>
          <dgm:chPref val="0"/>
        </dgm:presLayoutVars>
      </dgm:prSet>
      <dgm:spPr/>
    </dgm:pt>
    <dgm:pt modelId="{50A0FBFF-45A4-4DD1-9D42-A1C18DAF3A46}" type="pres">
      <dgm:prSet presAssocID="{E8E35B05-115E-44F1-A469-39BCA1013BAB}" presName="childComposite" presStyleCnt="0">
        <dgm:presLayoutVars>
          <dgm:chMax val="0"/>
          <dgm:chPref val="0"/>
        </dgm:presLayoutVars>
      </dgm:prSet>
      <dgm:spPr/>
    </dgm:pt>
    <dgm:pt modelId="{A975F646-6F5A-4188-9920-3EA9EE24772A}" type="pres">
      <dgm:prSet presAssocID="{E8E35B05-115E-44F1-A469-39BCA1013BAB}" presName="ChildAccent" presStyleLbl="solidFgAcc1" presStyleIdx="10" presStyleCnt="14"/>
      <dgm:spPr/>
    </dgm:pt>
    <dgm:pt modelId="{7C2F2D87-8F5B-4C8D-9B8C-5E33BAA20F8C}" type="pres">
      <dgm:prSet presAssocID="{E8E35B05-115E-44F1-A469-39BCA1013BAB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9600348A-D14D-4B39-93A6-E6B3D364257A}" type="pres">
      <dgm:prSet presAssocID="{D044CB31-F567-4F1B-932F-94B2272B7E46}" presName="childComposite" presStyleCnt="0">
        <dgm:presLayoutVars>
          <dgm:chMax val="0"/>
          <dgm:chPref val="0"/>
        </dgm:presLayoutVars>
      </dgm:prSet>
      <dgm:spPr/>
    </dgm:pt>
    <dgm:pt modelId="{F1715E2E-28A7-466D-A9B0-CC1F5166843A}" type="pres">
      <dgm:prSet presAssocID="{D044CB31-F567-4F1B-932F-94B2272B7E46}" presName="ChildAccent" presStyleLbl="solidFgAcc1" presStyleIdx="11" presStyleCnt="14"/>
      <dgm:spPr/>
    </dgm:pt>
    <dgm:pt modelId="{E7CA8D4E-63EB-4AEB-92C1-32593DFFC30B}" type="pres">
      <dgm:prSet presAssocID="{D044CB31-F567-4F1B-932F-94B2272B7E46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14F42C1D-D563-4EE7-AE33-9AB54219009E}" type="pres">
      <dgm:prSet presAssocID="{6F8E5D15-5A1F-426C-8DCA-39991A9752F4}" presName="childComposite" presStyleCnt="0">
        <dgm:presLayoutVars>
          <dgm:chMax val="0"/>
          <dgm:chPref val="0"/>
        </dgm:presLayoutVars>
      </dgm:prSet>
      <dgm:spPr/>
    </dgm:pt>
    <dgm:pt modelId="{4B1B8DB8-E50F-4CEC-92A2-556EEB308E15}" type="pres">
      <dgm:prSet presAssocID="{6F8E5D15-5A1F-426C-8DCA-39991A9752F4}" presName="ChildAccent" presStyleLbl="solidFgAcc1" presStyleIdx="12" presStyleCnt="14"/>
      <dgm:spPr/>
    </dgm:pt>
    <dgm:pt modelId="{2D405CBC-C8AA-4A75-88D4-A02FECBA0199}" type="pres">
      <dgm:prSet presAssocID="{6F8E5D15-5A1F-426C-8DCA-39991A9752F4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7F45C423-D7D8-4394-A572-A58BB6AF92A2}" type="pres">
      <dgm:prSet presAssocID="{4F355583-F2A5-439F-8958-7CD1DC83E662}" presName="childComposite" presStyleCnt="0">
        <dgm:presLayoutVars>
          <dgm:chMax val="0"/>
          <dgm:chPref val="0"/>
        </dgm:presLayoutVars>
      </dgm:prSet>
      <dgm:spPr/>
    </dgm:pt>
    <dgm:pt modelId="{23260CBE-2CAC-4335-B414-20D873C381DE}" type="pres">
      <dgm:prSet presAssocID="{4F355583-F2A5-439F-8958-7CD1DC83E662}" presName="ChildAccent" presStyleLbl="solidFgAcc1" presStyleIdx="13" presStyleCnt="14"/>
      <dgm:spPr/>
    </dgm:pt>
    <dgm:pt modelId="{97934AE7-CC71-4DA4-AC52-3D5867F9DB7B}" type="pres">
      <dgm:prSet presAssocID="{4F355583-F2A5-439F-8958-7CD1DC83E662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4EA64CA7-D7DE-4D34-B34E-08D8CEF2A961}" srcId="{03DCCD3C-08C4-4AA9-A230-467AD54CA424}" destId="{D3BBDD6C-0663-4EDA-9254-CE11FACA03B3}" srcOrd="0" destOrd="0" parTransId="{E7832F32-1539-438D-88D5-32FAA4B52666}" sibTransId="{6DF7CA40-F443-40D9-935F-4263AF04884D}"/>
    <dgm:cxn modelId="{2D5FC721-C179-469C-975C-C83D61732169}" srcId="{D3BBDD6C-0663-4EDA-9254-CE11FACA03B3}" destId="{273E3FAB-637A-49A1-B9D6-711CE2E1C2A2}" srcOrd="0" destOrd="0" parTransId="{03B47230-7382-4913-BFB0-563549EF4940}" sibTransId="{326EF5DB-CB63-43C3-943B-34EE8AA16A24}"/>
    <dgm:cxn modelId="{82F280B7-3DD2-4D61-8BD0-E98C58293BF6}" srcId="{D3BBDD6C-0663-4EDA-9254-CE11FACA03B3}" destId="{E15AE0E2-20FF-483A-98B4-B29230E286B2}" srcOrd="1" destOrd="0" parTransId="{37B3D4D7-EE2B-4C75-B9DC-2A59EDD6AD58}" sibTransId="{7424F370-96D8-4516-86DF-8832BBF107CA}"/>
    <dgm:cxn modelId="{778EBFAE-998B-4CBE-B6AF-03770FE167F7}" srcId="{03DCCD3C-08C4-4AA9-A230-467AD54CA424}" destId="{C639E8AA-FCBC-487E-9F3A-93D8C1FB13C1}" srcOrd="1" destOrd="0" parTransId="{35839550-B077-4575-8AA2-93E810429C11}" sibTransId="{D86D62EF-1E9F-4FD7-A69C-E6C82DB0D28F}"/>
    <dgm:cxn modelId="{C8F1ED54-40F8-45BD-888D-7B78DA9AF86A}" srcId="{C639E8AA-FCBC-487E-9F3A-93D8C1FB13C1}" destId="{8156FB06-232E-4FDD-9466-63D1F00DA444}" srcOrd="0" destOrd="1" parTransId="{8DC48972-02D4-46A9-92B1-B93CBA49114E}" sibTransId="{C169E5B0-6BBC-4753-9E3D-16113A96B6D7}"/>
    <dgm:cxn modelId="{3E4389C1-6C78-44A0-8763-491A6EC7565D}" srcId="{C639E8AA-FCBC-487E-9F3A-93D8C1FB13C1}" destId="{C07C1400-F44A-415A-8091-6A81F26E2265}" srcOrd="1" destOrd="1" parTransId="{B10C6326-350F-48F2-9869-016372BBF579}" sibTransId="{5D38BE57-F3BE-4FF9-8257-506002D30182}"/>
    <dgm:cxn modelId="{23C4B26B-BA5E-424E-B583-6F2E914CA67D}" srcId="{C639E8AA-FCBC-487E-9F3A-93D8C1FB13C1}" destId="{3C2ABA65-79F3-45E4-A0F5-A25DA70636D4}" srcOrd="2" destOrd="1" parTransId="{B9046FC7-F5AE-4C07-9F7E-D77E308AE860}" sibTransId="{ABBCA79E-D1BC-4683-84CE-89359E5C47DB}"/>
    <dgm:cxn modelId="{FB65BA99-C9D9-4C68-AAD7-D26B7F2D971B}" srcId="{C639E8AA-FCBC-487E-9F3A-93D8C1FB13C1}" destId="{40BDE105-193D-4958-A0DD-A4FF95BFBA6C}" srcOrd="3" destOrd="1" parTransId="{2582EA67-46C9-43E0-9001-DE27F6AD9324}" sibTransId="{3C679BB0-E9D4-4F7F-A0BD-3F166F3687EC}"/>
    <dgm:cxn modelId="{4478CC44-EF48-4806-81BE-757A53A41589}" srcId="{03DCCD3C-08C4-4AA9-A230-467AD54CA424}" destId="{FD0EC6B9-B1FB-4811-8DBE-AA4EC7D6BDD3}" srcOrd="2" destOrd="0" parTransId="{488C40F8-E40C-4E97-9729-8C4CF74B7F76}" sibTransId="{1782C47F-977A-4FFA-9BE2-6D127B4B33CA}"/>
    <dgm:cxn modelId="{58AE641B-A5F5-4376-96E1-9389C5358AA3}" srcId="{FD0EC6B9-B1FB-4811-8DBE-AA4EC7D6BDD3}" destId="{9E58D4D8-4275-41C4-9E04-EFF6E7E53D28}" srcOrd="0" destOrd="2" parTransId="{711A6512-98F8-49A8-BC42-7BCFA7303003}" sibTransId="{C57870F2-F4D8-42B1-942E-01517E8651BF}"/>
    <dgm:cxn modelId="{BC1D9597-45C2-43C4-9EC6-3114702FAAEA}" srcId="{FD0EC6B9-B1FB-4811-8DBE-AA4EC7D6BDD3}" destId="{53C0D9D3-DCFF-4C0D-A6FF-77C067DB31EA}" srcOrd="1" destOrd="2" parTransId="{FDC5DE67-397D-4893-9CF7-33284072B86E}" sibTransId="{AC1D1BC4-4C1D-41C6-A810-892BF6754DC1}"/>
    <dgm:cxn modelId="{8CE6F3FA-405C-4130-BAB4-57B169855F60}" srcId="{FD0EC6B9-B1FB-4811-8DBE-AA4EC7D6BDD3}" destId="{09265E95-97B5-4084-AC78-0F213B470DDE}" srcOrd="2" destOrd="2" parTransId="{3B2A518E-2884-4079-9032-0B948CEE520C}" sibTransId="{0E8B94D3-4522-4C80-946D-AC5C11D27E43}"/>
    <dgm:cxn modelId="{83880364-1925-4A25-BA77-B0AF023556B5}" srcId="{FD0EC6B9-B1FB-4811-8DBE-AA4EC7D6BDD3}" destId="{8A6E9F33-F1CA-4364-8B2E-01EA78175EF2}" srcOrd="3" destOrd="2" parTransId="{72BF0F5D-9BAB-488E-8140-F655F0117461}" sibTransId="{10A3DE95-2FA6-4DFA-89F8-870C22A2986E}"/>
    <dgm:cxn modelId="{664169AC-D407-42B1-81FB-C9AE4FACC1ED}" srcId="{03DCCD3C-08C4-4AA9-A230-467AD54CA424}" destId="{3D7FE0C9-937D-4132-91AF-5470C51611AE}" srcOrd="3" destOrd="0" parTransId="{DF8CC8E4-C3BC-4C64-9915-90D7D2E716EF}" sibTransId="{E86D857F-9D64-416C-95EB-E23B1F117DD1}"/>
    <dgm:cxn modelId="{F9976387-8D3E-4E2C-9495-9B86FC27B20F}" srcId="{3D7FE0C9-937D-4132-91AF-5470C51611AE}" destId="{E8E35B05-115E-44F1-A469-39BCA1013BAB}" srcOrd="0" destOrd="3" parTransId="{0AC765CD-5490-40AD-96E3-FB850144AA52}" sibTransId="{BF141676-D1A5-4D04-A303-DF3E1F0FCF76}"/>
    <dgm:cxn modelId="{A869B7DA-0A97-42EA-9AE8-72E30F0C5F33}" srcId="{3D7FE0C9-937D-4132-91AF-5470C51611AE}" destId="{D044CB31-F567-4F1B-932F-94B2272B7E46}" srcOrd="1" destOrd="3" parTransId="{EB961824-46FC-44E8-BD88-D68351AE1A87}" sibTransId="{97ECFE2F-D3E3-4ACE-9687-C4E66268141D}"/>
    <dgm:cxn modelId="{A3A4AFA1-FA17-45E3-AE79-D11A94F6E35C}" srcId="{3D7FE0C9-937D-4132-91AF-5470C51611AE}" destId="{6F8E5D15-5A1F-426C-8DCA-39991A9752F4}" srcOrd="2" destOrd="3" parTransId="{F3D9B633-FA7A-4108-BF41-374FC31D40E5}" sibTransId="{00B79A98-EE7C-465F-9B8E-8F9E34B05A0D}"/>
    <dgm:cxn modelId="{66BF6305-68A2-44BB-A265-511ABEAA3F85}" srcId="{3D7FE0C9-937D-4132-91AF-5470C51611AE}" destId="{4F355583-F2A5-439F-8958-7CD1DC83E662}" srcOrd="3" destOrd="3" parTransId="{ABAC5B1E-2BB7-4491-9638-352D4634C572}" sibTransId="{C1CDB51B-7DF2-411B-8426-B4C0D3561F90}"/>
    <dgm:cxn modelId="{53912F7E-122F-4292-802F-2FC200A3EA03}" type="presOf" srcId="{03DCCD3C-08C4-4AA9-A230-467AD54CA424}" destId="{FB336528-605E-4931-A583-6C94EE439824}" srcOrd="0" destOrd="0" presId="urn:microsoft.com/office/officeart/2008/layout/SquareAccentList"/>
    <dgm:cxn modelId="{F836557F-9AA1-4CAA-9CF7-D7385BEF6EBA}" type="presParOf" srcId="{FB336528-605E-4931-A583-6C94EE439824}" destId="{34227D23-A250-4854-B89B-6D18D80DEE56}" srcOrd="0" destOrd="0" presId="urn:microsoft.com/office/officeart/2008/layout/SquareAccentList"/>
    <dgm:cxn modelId="{DEF985DF-AE87-4AF0-81F7-DB9B5B0DD592}" type="presParOf" srcId="{34227D23-A250-4854-B89B-6D18D80DEE56}" destId="{4A42C675-0938-484A-8EBC-80666FC83FD5}" srcOrd="0" destOrd="0" presId="urn:microsoft.com/office/officeart/2008/layout/SquareAccentList"/>
    <dgm:cxn modelId="{6EE94B4A-F693-470D-AF62-6DB81F6B976B}" type="presOf" srcId="{D3BBDD6C-0663-4EDA-9254-CE11FACA03B3}" destId="{4A42C675-0938-484A-8EBC-80666FC83FD5}" srcOrd="0" destOrd="0" presId="urn:microsoft.com/office/officeart/2008/layout/SquareAccentList"/>
    <dgm:cxn modelId="{160DE504-EE6F-4074-B265-8C617891E840}" type="presParOf" srcId="{4A42C675-0938-484A-8EBC-80666FC83FD5}" destId="{8DE5E250-6162-4F39-8700-563AA88737ED}" srcOrd="0" destOrd="0" presId="urn:microsoft.com/office/officeart/2008/layout/SquareAccentList"/>
    <dgm:cxn modelId="{72C03623-40E6-4173-BAAA-A4B33FD8A78C}" type="presParOf" srcId="{4A42C675-0938-484A-8EBC-80666FC83FD5}" destId="{66971A6F-E6A1-4CF2-9428-5C26778A775C}" srcOrd="1" destOrd="0" presId="urn:microsoft.com/office/officeart/2008/layout/SquareAccentList"/>
    <dgm:cxn modelId="{C0A6AFBD-6D00-45F7-8A1B-83AAF3F86585}" type="presParOf" srcId="{4A42C675-0938-484A-8EBC-80666FC83FD5}" destId="{2BC62021-B3A2-4417-8B3F-77D787659214}" srcOrd="2" destOrd="0" presId="urn:microsoft.com/office/officeart/2008/layout/SquareAccentList"/>
    <dgm:cxn modelId="{7E687873-D2BB-498C-8EBC-E0B731D442A6}" type="presOf" srcId="{D3BBDD6C-0663-4EDA-9254-CE11FACA03B3}" destId="{2BC62021-B3A2-4417-8B3F-77D787659214}" srcOrd="0" destOrd="0" presId="urn:microsoft.com/office/officeart/2008/layout/SquareAccentList"/>
    <dgm:cxn modelId="{C79E0E9E-2068-4DB1-8C0C-BF517008E358}" type="presParOf" srcId="{34227D23-A250-4854-B89B-6D18D80DEE56}" destId="{40ABCFDF-B8C4-4FD2-86A1-AB38A68E75F4}" srcOrd="1" destOrd="0" presId="urn:microsoft.com/office/officeart/2008/layout/SquareAccentList"/>
    <dgm:cxn modelId="{DE807EC2-EB41-4AD3-8B9E-E542A905B9A5}" type="presParOf" srcId="{40ABCFDF-B8C4-4FD2-86A1-AB38A68E75F4}" destId="{09CD675A-03F1-4DC6-8625-7B3CA3AE9133}" srcOrd="0" destOrd="1" presId="urn:microsoft.com/office/officeart/2008/layout/SquareAccentList"/>
    <dgm:cxn modelId="{3AA31B4C-F734-4305-B0E0-4F45B1221D61}" type="presParOf" srcId="{09CD675A-03F1-4DC6-8625-7B3CA3AE9133}" destId="{FE40C69B-7A2B-45E3-8BBB-23CBBC28071F}" srcOrd="0" destOrd="0" presId="urn:microsoft.com/office/officeart/2008/layout/SquareAccentList"/>
    <dgm:cxn modelId="{C6A72D24-B5D1-4C5B-8EA3-87297296C044}" type="presParOf" srcId="{09CD675A-03F1-4DC6-8625-7B3CA3AE9133}" destId="{EFD6DF2A-96D8-4ECC-A412-14671D9C992A}" srcOrd="1" destOrd="0" presId="urn:microsoft.com/office/officeart/2008/layout/SquareAccentList"/>
    <dgm:cxn modelId="{59129BFF-84DC-4B82-A639-797E26753190}" type="presOf" srcId="{273E3FAB-637A-49A1-B9D6-711CE2E1C2A2}" destId="{EFD6DF2A-96D8-4ECC-A412-14671D9C992A}" srcOrd="0" destOrd="0" presId="urn:microsoft.com/office/officeart/2008/layout/SquareAccentList"/>
    <dgm:cxn modelId="{E3D2BEC3-50D9-4AB5-8DC5-EDDCDAD15648}" type="presParOf" srcId="{40ABCFDF-B8C4-4FD2-86A1-AB38A68E75F4}" destId="{F6675A29-FEC2-4FE5-96DB-71E925440772}" srcOrd="1" destOrd="1" presId="urn:microsoft.com/office/officeart/2008/layout/SquareAccentList"/>
    <dgm:cxn modelId="{DC141940-3148-4048-9B61-5466C2644FF5}" type="presParOf" srcId="{F6675A29-FEC2-4FE5-96DB-71E925440772}" destId="{2406BAAD-95A1-4579-BCCB-ED6479E9B470}" srcOrd="0" destOrd="1" presId="urn:microsoft.com/office/officeart/2008/layout/SquareAccentList"/>
    <dgm:cxn modelId="{5753C216-163A-41B1-9BD7-F4050FBBE064}" type="presParOf" srcId="{F6675A29-FEC2-4FE5-96DB-71E925440772}" destId="{9E15722B-650A-47B6-A3DC-91FD14D12920}" srcOrd="1" destOrd="1" presId="urn:microsoft.com/office/officeart/2008/layout/SquareAccentList"/>
    <dgm:cxn modelId="{8647E735-BDBE-40F9-A04C-64218A2CB3C2}" type="presOf" srcId="{E15AE0E2-20FF-483A-98B4-B29230E286B2}" destId="{9E15722B-650A-47B6-A3DC-91FD14D12920}" srcOrd="0" destOrd="0" presId="urn:microsoft.com/office/officeart/2008/layout/SquareAccentList"/>
    <dgm:cxn modelId="{EB21FC34-2C1E-43C7-AFD5-57E48179E217}" type="presParOf" srcId="{FB336528-605E-4931-A583-6C94EE439824}" destId="{CA0E7672-5CD1-4E05-812C-2859D0D3696F}" srcOrd="1" destOrd="0" presId="urn:microsoft.com/office/officeart/2008/layout/SquareAccentList"/>
    <dgm:cxn modelId="{786F5BF6-2B29-4B5E-8432-E4034BD922CC}" type="presParOf" srcId="{CA0E7672-5CD1-4E05-812C-2859D0D3696F}" destId="{99550D30-486F-4FD5-88DE-FCAFBD72BBF7}" srcOrd="0" destOrd="1" presId="urn:microsoft.com/office/officeart/2008/layout/SquareAccentList"/>
    <dgm:cxn modelId="{BF1CA610-48BC-4424-A555-8F869F417239}" type="presOf" srcId="{C639E8AA-FCBC-487E-9F3A-93D8C1FB13C1}" destId="{99550D30-486F-4FD5-88DE-FCAFBD72BBF7}" srcOrd="0" destOrd="0" presId="urn:microsoft.com/office/officeart/2008/layout/SquareAccentList"/>
    <dgm:cxn modelId="{7D5E8C1F-D2DB-435D-8845-3E030FB37863}" type="presParOf" srcId="{99550D30-486F-4FD5-88DE-FCAFBD72BBF7}" destId="{B3A1F1CA-9E06-469E-ABEB-2185D4CEB415}" srcOrd="0" destOrd="0" presId="urn:microsoft.com/office/officeart/2008/layout/SquareAccentList"/>
    <dgm:cxn modelId="{26CCB839-2EC9-40B1-9122-E6F390D9DD39}" type="presParOf" srcId="{99550D30-486F-4FD5-88DE-FCAFBD72BBF7}" destId="{6425205C-C6BD-4209-AFAE-9AE153DE3D0D}" srcOrd="1" destOrd="0" presId="urn:microsoft.com/office/officeart/2008/layout/SquareAccentList"/>
    <dgm:cxn modelId="{F131AF8E-3963-4C45-944D-5F160A186F7D}" type="presParOf" srcId="{99550D30-486F-4FD5-88DE-FCAFBD72BBF7}" destId="{5027C2D8-3C55-4789-BC69-3FE9FBEC60FB}" srcOrd="2" destOrd="0" presId="urn:microsoft.com/office/officeart/2008/layout/SquareAccentList"/>
    <dgm:cxn modelId="{4E26E75A-52D4-4BD5-B1B5-F340778E9C68}" type="presOf" srcId="{C639E8AA-FCBC-487E-9F3A-93D8C1FB13C1}" destId="{5027C2D8-3C55-4789-BC69-3FE9FBEC60FB}" srcOrd="0" destOrd="0" presId="urn:microsoft.com/office/officeart/2008/layout/SquareAccentList"/>
    <dgm:cxn modelId="{E80B127A-B534-4541-9D55-EDEA2CE39AFB}" type="presParOf" srcId="{CA0E7672-5CD1-4E05-812C-2859D0D3696F}" destId="{F1FFFAF3-D476-4A61-87C0-84D570A64914}" srcOrd="1" destOrd="1" presId="urn:microsoft.com/office/officeart/2008/layout/SquareAccentList"/>
    <dgm:cxn modelId="{4E06A280-52D6-48E6-864C-E860F4B3EB1C}" type="presParOf" srcId="{F1FFFAF3-D476-4A61-87C0-84D570A64914}" destId="{5ACAF52E-B1E8-49EC-A68E-5B1C0FED87FA}" srcOrd="0" destOrd="1" presId="urn:microsoft.com/office/officeart/2008/layout/SquareAccentList"/>
    <dgm:cxn modelId="{606FDEF4-C491-4266-8607-0C0962D7D8D9}" type="presParOf" srcId="{5ACAF52E-B1E8-49EC-A68E-5B1C0FED87FA}" destId="{DC590E65-D611-41F2-8B58-5EB885F8F5AE}" srcOrd="0" destOrd="0" presId="urn:microsoft.com/office/officeart/2008/layout/SquareAccentList"/>
    <dgm:cxn modelId="{77A7B198-8862-4204-A99B-02B7F5E95614}" type="presParOf" srcId="{5ACAF52E-B1E8-49EC-A68E-5B1C0FED87FA}" destId="{486AA02C-28A5-4079-8BC9-31FBDC72DDDA}" srcOrd="1" destOrd="0" presId="urn:microsoft.com/office/officeart/2008/layout/SquareAccentList"/>
    <dgm:cxn modelId="{70590434-321F-4C2D-A058-6267D1E60D7B}" type="presOf" srcId="{8156FB06-232E-4FDD-9466-63D1F00DA444}" destId="{486AA02C-28A5-4079-8BC9-31FBDC72DDDA}" srcOrd="0" destOrd="0" presId="urn:microsoft.com/office/officeart/2008/layout/SquareAccentList"/>
    <dgm:cxn modelId="{C589F31F-62D1-406E-B534-61BBD3126DB7}" type="presParOf" srcId="{F1FFFAF3-D476-4A61-87C0-84D570A64914}" destId="{F69010AA-0FEC-4503-AA8A-405110C48AEA}" srcOrd="1" destOrd="1" presId="urn:microsoft.com/office/officeart/2008/layout/SquareAccentList"/>
    <dgm:cxn modelId="{9AC56914-E3D3-4680-8870-ECDC6A6B0493}" type="presParOf" srcId="{F69010AA-0FEC-4503-AA8A-405110C48AEA}" destId="{8247CAE8-4A5E-4CAF-80BC-DFD6F1BEDE56}" srcOrd="0" destOrd="1" presId="urn:microsoft.com/office/officeart/2008/layout/SquareAccentList"/>
    <dgm:cxn modelId="{6E8D0B04-A2B7-4254-91F1-5A18807F6762}" type="presParOf" srcId="{F69010AA-0FEC-4503-AA8A-405110C48AEA}" destId="{E2220893-B961-4828-8A5C-23DEF5C4E549}" srcOrd="1" destOrd="1" presId="urn:microsoft.com/office/officeart/2008/layout/SquareAccentList"/>
    <dgm:cxn modelId="{B8774296-3FFD-4077-87D7-2753A3422338}" type="presOf" srcId="{C07C1400-F44A-415A-8091-6A81F26E2265}" destId="{E2220893-B961-4828-8A5C-23DEF5C4E549}" srcOrd="0" destOrd="0" presId="urn:microsoft.com/office/officeart/2008/layout/SquareAccentList"/>
    <dgm:cxn modelId="{73AB982E-A6C8-4124-8B5D-B7902B13893C}" type="presParOf" srcId="{F1FFFAF3-D476-4A61-87C0-84D570A64914}" destId="{44971405-4D06-4DB6-9C78-3CCCD9EF992E}" srcOrd="2" destOrd="1" presId="urn:microsoft.com/office/officeart/2008/layout/SquareAccentList"/>
    <dgm:cxn modelId="{0CB4DAEA-81EB-4DC7-A148-FB5BC8862993}" type="presParOf" srcId="{44971405-4D06-4DB6-9C78-3CCCD9EF992E}" destId="{9C0C4A86-8FCC-4C67-841F-90912407CE41}" srcOrd="0" destOrd="2" presId="urn:microsoft.com/office/officeart/2008/layout/SquareAccentList"/>
    <dgm:cxn modelId="{7B537270-8295-46DF-8DA4-316D546227F6}" type="presParOf" srcId="{44971405-4D06-4DB6-9C78-3CCCD9EF992E}" destId="{4915D879-969D-48F3-A883-539D1190A12B}" srcOrd="1" destOrd="2" presId="urn:microsoft.com/office/officeart/2008/layout/SquareAccentList"/>
    <dgm:cxn modelId="{B1BA4642-9FBE-42E8-B263-F0E763642580}" type="presOf" srcId="{3C2ABA65-79F3-45E4-A0F5-A25DA70636D4}" destId="{4915D879-969D-48F3-A883-539D1190A12B}" srcOrd="0" destOrd="0" presId="urn:microsoft.com/office/officeart/2008/layout/SquareAccentList"/>
    <dgm:cxn modelId="{7BDC0AE5-D144-4534-B640-91D26553C5B0}" type="presParOf" srcId="{F1FFFAF3-D476-4A61-87C0-84D570A64914}" destId="{35CA75AD-230A-4439-B280-50B8FE057947}" srcOrd="3" destOrd="1" presId="urn:microsoft.com/office/officeart/2008/layout/SquareAccentList"/>
    <dgm:cxn modelId="{87895789-74BD-4144-B260-2525C88355A4}" type="presParOf" srcId="{35CA75AD-230A-4439-B280-50B8FE057947}" destId="{B54CD22F-699D-419D-9782-CAEA72573F57}" srcOrd="0" destOrd="3" presId="urn:microsoft.com/office/officeart/2008/layout/SquareAccentList"/>
    <dgm:cxn modelId="{E7B3D7B8-664E-46D0-922A-406F13394B99}" type="presParOf" srcId="{35CA75AD-230A-4439-B280-50B8FE057947}" destId="{BCB58BD9-ADEC-489E-96C5-F5CCAD0049FB}" srcOrd="1" destOrd="3" presId="urn:microsoft.com/office/officeart/2008/layout/SquareAccentList"/>
    <dgm:cxn modelId="{FAD04BD2-3E5B-4AA1-B0F6-9A69116E2A0E}" type="presOf" srcId="{40BDE105-193D-4958-A0DD-A4FF95BFBA6C}" destId="{BCB58BD9-ADEC-489E-96C5-F5CCAD0049FB}" srcOrd="0" destOrd="0" presId="urn:microsoft.com/office/officeart/2008/layout/SquareAccentList"/>
    <dgm:cxn modelId="{DB3C6132-BC6A-431D-8653-15CF6223C8CB}" type="presParOf" srcId="{FB336528-605E-4931-A583-6C94EE439824}" destId="{00DC0018-04AA-4D7C-AE9D-A73F8CAA6CA5}" srcOrd="2" destOrd="0" presId="urn:microsoft.com/office/officeart/2008/layout/SquareAccentList"/>
    <dgm:cxn modelId="{5BDF21F7-F778-4485-BD45-5D932C80F0FF}" type="presParOf" srcId="{00DC0018-04AA-4D7C-AE9D-A73F8CAA6CA5}" destId="{A25664F2-4FF9-4EBC-8C73-AB3112BB2D7A}" srcOrd="0" destOrd="2" presId="urn:microsoft.com/office/officeart/2008/layout/SquareAccentList"/>
    <dgm:cxn modelId="{EBFA062C-B7D5-452D-A72D-3F562FC160C3}" type="presOf" srcId="{FD0EC6B9-B1FB-4811-8DBE-AA4EC7D6BDD3}" destId="{A25664F2-4FF9-4EBC-8C73-AB3112BB2D7A}" srcOrd="0" destOrd="0" presId="urn:microsoft.com/office/officeart/2008/layout/SquareAccentList"/>
    <dgm:cxn modelId="{36132962-3EA4-4853-9543-54635ED270C3}" type="presParOf" srcId="{A25664F2-4FF9-4EBC-8C73-AB3112BB2D7A}" destId="{52F7C5B7-B9A6-4F1B-88F1-04C2869E21BD}" srcOrd="0" destOrd="0" presId="urn:microsoft.com/office/officeart/2008/layout/SquareAccentList"/>
    <dgm:cxn modelId="{A0AA58CD-E183-4FC8-8F23-AF8731821BBC}" type="presParOf" srcId="{A25664F2-4FF9-4EBC-8C73-AB3112BB2D7A}" destId="{487E31F9-809D-447F-8DFA-4026785DD40E}" srcOrd="1" destOrd="0" presId="urn:microsoft.com/office/officeart/2008/layout/SquareAccentList"/>
    <dgm:cxn modelId="{3F9F7F92-5DB9-46F2-9288-F6AF1B5003D1}" type="presParOf" srcId="{A25664F2-4FF9-4EBC-8C73-AB3112BB2D7A}" destId="{52A6B426-360E-40BA-8945-122ECEDC7CE7}" srcOrd="2" destOrd="0" presId="urn:microsoft.com/office/officeart/2008/layout/SquareAccentList"/>
    <dgm:cxn modelId="{8A0CAAAD-0150-4771-B0D3-36B7430D0572}" type="presOf" srcId="{FD0EC6B9-B1FB-4811-8DBE-AA4EC7D6BDD3}" destId="{52A6B426-360E-40BA-8945-122ECEDC7CE7}" srcOrd="0" destOrd="0" presId="urn:microsoft.com/office/officeart/2008/layout/SquareAccentList"/>
    <dgm:cxn modelId="{CC5C5AF8-EE99-4AF1-90D7-2CC3E9FFD385}" type="presParOf" srcId="{00DC0018-04AA-4D7C-AE9D-A73F8CAA6CA5}" destId="{2C8E6970-CF84-4DC7-AC0E-09A951CC1F35}" srcOrd="1" destOrd="2" presId="urn:microsoft.com/office/officeart/2008/layout/SquareAccentList"/>
    <dgm:cxn modelId="{A437ED4A-3EAE-49FE-9427-F282869C845A}" type="presParOf" srcId="{2C8E6970-CF84-4DC7-AC0E-09A951CC1F35}" destId="{7ED0193F-DB7E-4BF5-BE41-3CAD61606723}" srcOrd="0" destOrd="1" presId="urn:microsoft.com/office/officeart/2008/layout/SquareAccentList"/>
    <dgm:cxn modelId="{30844DB0-A2BC-459F-9DF4-DB333DFCC51A}" type="presParOf" srcId="{7ED0193F-DB7E-4BF5-BE41-3CAD61606723}" destId="{CC912CA1-82C4-4302-B73D-9E182C161031}" srcOrd="0" destOrd="0" presId="urn:microsoft.com/office/officeart/2008/layout/SquareAccentList"/>
    <dgm:cxn modelId="{B31D2A68-0C31-4B96-B7D6-838BBDAE11B8}" type="presParOf" srcId="{7ED0193F-DB7E-4BF5-BE41-3CAD61606723}" destId="{36D2D94D-C93C-4164-9AFC-879DD25BCD03}" srcOrd="1" destOrd="0" presId="urn:microsoft.com/office/officeart/2008/layout/SquareAccentList"/>
    <dgm:cxn modelId="{2448A44D-8294-4878-8097-90A1E2471658}" type="presOf" srcId="{9E58D4D8-4275-41C4-9E04-EFF6E7E53D28}" destId="{36D2D94D-C93C-4164-9AFC-879DD25BCD03}" srcOrd="0" destOrd="0" presId="urn:microsoft.com/office/officeart/2008/layout/SquareAccentList"/>
    <dgm:cxn modelId="{B574D27E-F6B7-43F0-8FE0-0390AA9BAC9E}" type="presParOf" srcId="{2C8E6970-CF84-4DC7-AC0E-09A951CC1F35}" destId="{5408659B-BDF8-480D-96F8-A5C8085E3848}" srcOrd="1" destOrd="1" presId="urn:microsoft.com/office/officeart/2008/layout/SquareAccentList"/>
    <dgm:cxn modelId="{55D2710E-E501-403D-8C75-CFCE73C01CFF}" type="presParOf" srcId="{5408659B-BDF8-480D-96F8-A5C8085E3848}" destId="{13FA1BBE-4578-433B-A171-7164BD58962F}" srcOrd="0" destOrd="1" presId="urn:microsoft.com/office/officeart/2008/layout/SquareAccentList"/>
    <dgm:cxn modelId="{EE3E7D2C-45CD-4C3A-BAD2-C2EC3CF60C2A}" type="presParOf" srcId="{5408659B-BDF8-480D-96F8-A5C8085E3848}" destId="{632747FF-866E-446F-93C7-22C0704B80B5}" srcOrd="1" destOrd="1" presId="urn:microsoft.com/office/officeart/2008/layout/SquareAccentList"/>
    <dgm:cxn modelId="{F6CBAC12-AEBF-44B4-A479-217143AC871C}" type="presOf" srcId="{53C0D9D3-DCFF-4C0D-A6FF-77C067DB31EA}" destId="{632747FF-866E-446F-93C7-22C0704B80B5}" srcOrd="0" destOrd="0" presId="urn:microsoft.com/office/officeart/2008/layout/SquareAccentList"/>
    <dgm:cxn modelId="{35FBF7F1-3052-40C5-8438-95B5FB373F19}" type="presParOf" srcId="{2C8E6970-CF84-4DC7-AC0E-09A951CC1F35}" destId="{6424BC86-BD7B-4F18-B144-393515EEA206}" srcOrd="2" destOrd="1" presId="urn:microsoft.com/office/officeart/2008/layout/SquareAccentList"/>
    <dgm:cxn modelId="{886ABE85-0A94-4FEE-8428-3D94A8A7401E}" type="presParOf" srcId="{6424BC86-BD7B-4F18-B144-393515EEA206}" destId="{AC1BD413-0B7C-4BEC-B0A1-97B4E7C82769}" srcOrd="0" destOrd="2" presId="urn:microsoft.com/office/officeart/2008/layout/SquareAccentList"/>
    <dgm:cxn modelId="{D136CF7B-C52F-4809-BE8D-5F0368751EFE}" type="presParOf" srcId="{6424BC86-BD7B-4F18-B144-393515EEA206}" destId="{26D9D427-37DF-4424-90FE-BDFF5AEF3A92}" srcOrd="1" destOrd="2" presId="urn:microsoft.com/office/officeart/2008/layout/SquareAccentList"/>
    <dgm:cxn modelId="{BD6F2043-F7A5-4F91-9E69-C4BD0A78F3E7}" type="presOf" srcId="{09265E95-97B5-4084-AC78-0F213B470DDE}" destId="{26D9D427-37DF-4424-90FE-BDFF5AEF3A92}" srcOrd="0" destOrd="0" presId="urn:microsoft.com/office/officeart/2008/layout/SquareAccentList"/>
    <dgm:cxn modelId="{4E9716F0-979B-46C3-A744-84CDB1225F6E}" type="presParOf" srcId="{2C8E6970-CF84-4DC7-AC0E-09A951CC1F35}" destId="{C9392DFE-6E05-4F6B-B5B6-DBBDEE4ABBD8}" srcOrd="3" destOrd="1" presId="urn:microsoft.com/office/officeart/2008/layout/SquareAccentList"/>
    <dgm:cxn modelId="{CC85EAFB-D32D-4E11-BAFD-66A9BEAFD3CA}" type="presParOf" srcId="{C9392DFE-6E05-4F6B-B5B6-DBBDEE4ABBD8}" destId="{CAE84F2A-CB23-4424-8F48-E97C3C68BEE2}" srcOrd="0" destOrd="3" presId="urn:microsoft.com/office/officeart/2008/layout/SquareAccentList"/>
    <dgm:cxn modelId="{3D7E9F58-DFDF-40DC-B44B-36756CC60397}" type="presParOf" srcId="{C9392DFE-6E05-4F6B-B5B6-DBBDEE4ABBD8}" destId="{B2493949-EB79-420A-9180-4F00235BDE06}" srcOrd="1" destOrd="3" presId="urn:microsoft.com/office/officeart/2008/layout/SquareAccentList"/>
    <dgm:cxn modelId="{FD14B016-AE8E-4943-97DB-FB3491E6B43E}" type="presOf" srcId="{8A6E9F33-F1CA-4364-8B2E-01EA78175EF2}" destId="{B2493949-EB79-420A-9180-4F00235BDE06}" srcOrd="0" destOrd="0" presId="urn:microsoft.com/office/officeart/2008/layout/SquareAccentList"/>
    <dgm:cxn modelId="{BA38A148-542D-40B4-B8C4-F61B21C091D6}" type="presParOf" srcId="{FB336528-605E-4931-A583-6C94EE439824}" destId="{60932B29-5337-403A-B75E-BF08DCB8C660}" srcOrd="3" destOrd="0" presId="urn:microsoft.com/office/officeart/2008/layout/SquareAccentList"/>
    <dgm:cxn modelId="{3765EA45-F3F6-466A-B5EC-563D26C52B8F}" type="presParOf" srcId="{60932B29-5337-403A-B75E-BF08DCB8C660}" destId="{082CE5AB-BDDF-46A6-B525-073136FD795C}" srcOrd="0" destOrd="3" presId="urn:microsoft.com/office/officeart/2008/layout/SquareAccentList"/>
    <dgm:cxn modelId="{C43C8150-8E7F-4EB3-BE45-665596D9A0BB}" type="presOf" srcId="{3D7FE0C9-937D-4132-91AF-5470C51611AE}" destId="{082CE5AB-BDDF-46A6-B525-073136FD795C}" srcOrd="0" destOrd="0" presId="urn:microsoft.com/office/officeart/2008/layout/SquareAccentList"/>
    <dgm:cxn modelId="{705B8CAE-7961-4E95-84EC-61BD34DF0446}" type="presParOf" srcId="{082CE5AB-BDDF-46A6-B525-073136FD795C}" destId="{FA7CC22F-82B1-4762-83F6-A431BD4ED532}" srcOrd="0" destOrd="0" presId="urn:microsoft.com/office/officeart/2008/layout/SquareAccentList"/>
    <dgm:cxn modelId="{B96C5F71-914E-48CB-8F5C-340621AC71FF}" type="presParOf" srcId="{082CE5AB-BDDF-46A6-B525-073136FD795C}" destId="{F107D59F-7788-4182-8DAC-289828533E64}" srcOrd="1" destOrd="0" presId="urn:microsoft.com/office/officeart/2008/layout/SquareAccentList"/>
    <dgm:cxn modelId="{AD000EAE-889B-4D07-8E3D-E5BA3BEF55B1}" type="presParOf" srcId="{082CE5AB-BDDF-46A6-B525-073136FD795C}" destId="{05993AC3-1E8E-418D-AB69-738138DCBCF6}" srcOrd="2" destOrd="0" presId="urn:microsoft.com/office/officeart/2008/layout/SquareAccentList"/>
    <dgm:cxn modelId="{8B4252C5-440F-40F3-B436-792642DD6DAF}" type="presOf" srcId="{3D7FE0C9-937D-4132-91AF-5470C51611AE}" destId="{05993AC3-1E8E-418D-AB69-738138DCBCF6}" srcOrd="0" destOrd="0" presId="urn:microsoft.com/office/officeart/2008/layout/SquareAccentList"/>
    <dgm:cxn modelId="{C38AD511-B053-40C8-985F-0D49663D60FE}" type="presParOf" srcId="{60932B29-5337-403A-B75E-BF08DCB8C660}" destId="{3EF5BDEC-AE91-410F-A393-68988DCD5A64}" srcOrd="1" destOrd="3" presId="urn:microsoft.com/office/officeart/2008/layout/SquareAccentList"/>
    <dgm:cxn modelId="{7659F181-AE74-4932-8388-E184FBE99501}" type="presParOf" srcId="{3EF5BDEC-AE91-410F-A393-68988DCD5A64}" destId="{50A0FBFF-45A4-4DD1-9D42-A1C18DAF3A46}" srcOrd="0" destOrd="1" presId="urn:microsoft.com/office/officeart/2008/layout/SquareAccentList"/>
    <dgm:cxn modelId="{5C1BFA36-9A95-4B25-B24B-8AF5161A32B5}" type="presParOf" srcId="{50A0FBFF-45A4-4DD1-9D42-A1C18DAF3A46}" destId="{A975F646-6F5A-4188-9920-3EA9EE24772A}" srcOrd="0" destOrd="0" presId="urn:microsoft.com/office/officeart/2008/layout/SquareAccentList"/>
    <dgm:cxn modelId="{74958E09-E040-4E81-BEBE-EBB06E5E554E}" type="presParOf" srcId="{50A0FBFF-45A4-4DD1-9D42-A1C18DAF3A46}" destId="{7C2F2D87-8F5B-4C8D-9B8C-5E33BAA20F8C}" srcOrd="1" destOrd="0" presId="urn:microsoft.com/office/officeart/2008/layout/SquareAccentList"/>
    <dgm:cxn modelId="{1CAC01A4-E561-4B4A-AAC0-1C3FF725136A}" type="presOf" srcId="{E8E35B05-115E-44F1-A469-39BCA1013BAB}" destId="{7C2F2D87-8F5B-4C8D-9B8C-5E33BAA20F8C}" srcOrd="0" destOrd="0" presId="urn:microsoft.com/office/officeart/2008/layout/SquareAccentList"/>
    <dgm:cxn modelId="{E2B6B75A-FD3F-41FB-A888-F4D1D2783190}" type="presParOf" srcId="{3EF5BDEC-AE91-410F-A393-68988DCD5A64}" destId="{9600348A-D14D-4B39-93A6-E6B3D364257A}" srcOrd="1" destOrd="1" presId="urn:microsoft.com/office/officeart/2008/layout/SquareAccentList"/>
    <dgm:cxn modelId="{879BA86C-B041-4897-8DC2-0843315C8A26}" type="presParOf" srcId="{9600348A-D14D-4B39-93A6-E6B3D364257A}" destId="{F1715E2E-28A7-466D-A9B0-CC1F5166843A}" srcOrd="0" destOrd="1" presId="urn:microsoft.com/office/officeart/2008/layout/SquareAccentList"/>
    <dgm:cxn modelId="{66F54CA4-7020-496E-8C73-EBF73FFF3AB7}" type="presParOf" srcId="{9600348A-D14D-4B39-93A6-E6B3D364257A}" destId="{E7CA8D4E-63EB-4AEB-92C1-32593DFFC30B}" srcOrd="1" destOrd="1" presId="urn:microsoft.com/office/officeart/2008/layout/SquareAccentList"/>
    <dgm:cxn modelId="{819E8AB9-A322-40BD-A37A-2E4DBAB1EF6F}" type="presOf" srcId="{D044CB31-F567-4F1B-932F-94B2272B7E46}" destId="{E7CA8D4E-63EB-4AEB-92C1-32593DFFC30B}" srcOrd="0" destOrd="0" presId="urn:microsoft.com/office/officeart/2008/layout/SquareAccentList"/>
    <dgm:cxn modelId="{5516A770-BA3C-4229-9DEB-2ED98E873154}" type="presParOf" srcId="{3EF5BDEC-AE91-410F-A393-68988DCD5A64}" destId="{14F42C1D-D563-4EE7-AE33-9AB54219009E}" srcOrd="2" destOrd="1" presId="urn:microsoft.com/office/officeart/2008/layout/SquareAccentList"/>
    <dgm:cxn modelId="{390B39D1-CC8B-496A-BC12-71813CD35EEB}" type="presParOf" srcId="{14F42C1D-D563-4EE7-AE33-9AB54219009E}" destId="{4B1B8DB8-E50F-4CEC-92A2-556EEB308E15}" srcOrd="0" destOrd="2" presId="urn:microsoft.com/office/officeart/2008/layout/SquareAccentList"/>
    <dgm:cxn modelId="{256F245F-83E7-4E1F-B118-957A0EB2F928}" type="presParOf" srcId="{14F42C1D-D563-4EE7-AE33-9AB54219009E}" destId="{2D405CBC-C8AA-4A75-88D4-A02FECBA0199}" srcOrd="1" destOrd="2" presId="urn:microsoft.com/office/officeart/2008/layout/SquareAccentList"/>
    <dgm:cxn modelId="{45CB080D-261A-47FF-9308-02C5F83BD648}" type="presOf" srcId="{6F8E5D15-5A1F-426C-8DCA-39991A9752F4}" destId="{2D405CBC-C8AA-4A75-88D4-A02FECBA0199}" srcOrd="0" destOrd="0" presId="urn:microsoft.com/office/officeart/2008/layout/SquareAccentList"/>
    <dgm:cxn modelId="{6CFE5D39-20FE-4D76-8058-457883CB64A9}" type="presParOf" srcId="{3EF5BDEC-AE91-410F-A393-68988DCD5A64}" destId="{7F45C423-D7D8-4394-A572-A58BB6AF92A2}" srcOrd="3" destOrd="1" presId="urn:microsoft.com/office/officeart/2008/layout/SquareAccentList"/>
    <dgm:cxn modelId="{C48CF2BB-DB31-42A6-8B66-9E8D4F81EC50}" type="presParOf" srcId="{7F45C423-D7D8-4394-A572-A58BB6AF92A2}" destId="{23260CBE-2CAC-4335-B414-20D873C381DE}" srcOrd="0" destOrd="3" presId="urn:microsoft.com/office/officeart/2008/layout/SquareAccentList"/>
    <dgm:cxn modelId="{396368DC-E47B-473A-8353-CB4433942C9F}" type="presParOf" srcId="{7F45C423-D7D8-4394-A572-A58BB6AF92A2}" destId="{97934AE7-CC71-4DA4-AC52-3D5867F9DB7B}" srcOrd="1" destOrd="3" presId="urn:microsoft.com/office/officeart/2008/layout/SquareAccentList"/>
    <dgm:cxn modelId="{DB01E1F0-BDF9-476E-B282-BD2FCBFD715B}" type="presOf" srcId="{4F355583-F2A5-439F-8958-7CD1DC83E662}" destId="{97934AE7-CC71-4DA4-AC52-3D5867F9DB7B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CCD3C-08C4-4AA9-A230-467AD54CA424}" type="doc">
      <dgm:prSet loTypeId="list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zh-CN" altLang="en-US"/>
        </a:p>
      </dgm:t>
    </dgm:pt>
    <dgm:pt modelId="{C639E8AA-FCBC-487E-9F3A-93D8C1FB13C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/>
            <a:t>2. </a:t>
          </a:r>
          <a:r>
            <a:rPr lang="zh-CN" altLang="en-US" sz="2400" dirty="0"/>
            <a:t>库存扣减</a:t>
          </a:r>
          <a:r>
            <a:rPr lang="zh-CN" altLang="en-US" sz="2400" dirty="0"/>
            <a:t>功能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35839550-B077-4575-8AA2-93E810429C11}" cxnId="{E706D2EC-CA1E-4999-9F7C-E8B33E8B7C3C}" type="parTrans">
      <dgm:prSet/>
      <dgm:spPr/>
      <dgm:t>
        <a:bodyPr/>
        <a:lstStyle/>
        <a:p>
          <a:endParaRPr lang="zh-CN" altLang="en-US"/>
        </a:p>
      </dgm:t>
    </dgm:pt>
    <dgm:pt modelId="{D86D62EF-1E9F-4FD7-A69C-E6C82DB0D28F}" cxnId="{E706D2EC-CA1E-4999-9F7C-E8B33E8B7C3C}" type="sibTrans">
      <dgm:prSet/>
      <dgm:spPr/>
      <dgm:t>
        <a:bodyPr/>
        <a:lstStyle/>
        <a:p>
          <a:endParaRPr lang="zh-CN" altLang="en-US"/>
        </a:p>
      </dgm:t>
    </dgm:pt>
    <dgm:pt modelId="{3C2ABA65-79F3-45E4-A0F5-A25DA70636D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扣减库存</a:t>
          </a:r>
          <a:r>
            <a:rPr lang="zh-CN" altLang="en-US" dirty="0"/>
            <a:t>简单</a:t>
          </a:r>
          <a:r>
            <a:rPr lang="zh-CN" altLang="en-US" dirty="0"/>
            <a:t>处理</a:t>
          </a:r>
          <a:r>
            <a:rPr lang="zh-CN" altLang="en-US" dirty="0"/>
            <a:t/>
          </a:r>
          <a:endParaRPr lang="zh-CN" altLang="en-US" dirty="0"/>
        </a:p>
      </dgm:t>
    </dgm:pt>
    <dgm:pt modelId="{B9046FC7-F5AE-4C07-9F7E-D77E308AE860}" cxnId="{FBDE06D8-3940-4756-9C10-3DAB500CC83A}" type="parTrans">
      <dgm:prSet/>
      <dgm:spPr/>
      <dgm:t>
        <a:bodyPr/>
        <a:lstStyle/>
        <a:p>
          <a:endParaRPr lang="zh-CN" altLang="en-US"/>
        </a:p>
      </dgm:t>
    </dgm:pt>
    <dgm:pt modelId="{ABBCA79E-D1BC-4683-84CE-89359E5C47DB}" cxnId="{FBDE06D8-3940-4756-9C10-3DAB500CC83A}" type="sibTrans">
      <dgm:prSet/>
      <dgm:spPr/>
      <dgm:t>
        <a:bodyPr/>
        <a:lstStyle/>
        <a:p>
          <a:endParaRPr lang="zh-CN" altLang="en-US"/>
        </a:p>
      </dgm:t>
    </dgm:pt>
    <dgm:pt modelId="{40BDE105-193D-4958-A0DD-A4FF95BFBA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Jmeter 并发请求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2582EA67-46C9-43E0-9001-DE27F6AD9324}" cxnId="{34AAEE96-B64D-4328-8EE4-CE60C94D49D6}" type="parTrans">
      <dgm:prSet/>
      <dgm:spPr/>
      <dgm:t>
        <a:bodyPr/>
        <a:lstStyle/>
        <a:p>
          <a:endParaRPr lang="zh-CN" altLang="en-US"/>
        </a:p>
      </dgm:t>
    </dgm:pt>
    <dgm:pt modelId="{3C679BB0-E9D4-4F7F-A0BD-3F166F3687EC}" cxnId="{34AAEE96-B64D-4328-8EE4-CE60C94D49D6}" type="sibTrans">
      <dgm:prSet/>
      <dgm:spPr/>
      <dgm:t>
        <a:bodyPr/>
        <a:lstStyle/>
        <a:p>
          <a:endParaRPr lang="zh-CN" altLang="en-US"/>
        </a:p>
      </dgm:t>
    </dgm:pt>
    <dgm:pt modelId="{FD0EC6B9-B1FB-4811-8DBE-AA4EC7D6BDD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/>
            <a:t>3. 库存超卖问题</a:t>
          </a:r>
          <a:r>
            <a:rPr lang="en-US" sz="2400" dirty="0"/>
            <a:t/>
          </a:r>
          <a:endParaRPr lang="en-US" sz="2400" dirty="0"/>
        </a:p>
      </dgm:t>
    </dgm:pt>
    <dgm:pt modelId="{488C40F8-E40C-4E97-9729-8C4CF74B7F76}" cxnId="{FE668533-8BDE-400B-AE14-530AAAAE60B3}" type="parTrans">
      <dgm:prSet/>
      <dgm:spPr/>
      <dgm:t>
        <a:bodyPr/>
        <a:lstStyle/>
        <a:p>
          <a:endParaRPr lang="zh-CN" altLang="en-US"/>
        </a:p>
      </dgm:t>
    </dgm:pt>
    <dgm:pt modelId="{1782C47F-977A-4FFA-9BE2-6D127B4B33CA}" cxnId="{FE668533-8BDE-400B-AE14-530AAAAE60B3}" type="sibTrans">
      <dgm:prSet/>
      <dgm:spPr/>
      <dgm:t>
        <a:bodyPr/>
        <a:lstStyle/>
        <a:p>
          <a:endParaRPr lang="zh-CN" altLang="en-US"/>
        </a:p>
      </dgm:t>
    </dgm:pt>
    <dgm:pt modelId="{9E58D4D8-4275-41C4-9E04-EFF6E7E53D2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超卖原因分析</a:t>
          </a:r>
          <a:r>
            <a:rPr lang="zh-CN" altLang="en-US" dirty="0"/>
            <a:t/>
          </a:r>
          <a:endParaRPr lang="zh-CN" altLang="en-US" dirty="0"/>
        </a:p>
      </dgm:t>
    </dgm:pt>
    <dgm:pt modelId="{711A6512-98F8-49A8-BC42-7BCFA7303003}" cxnId="{3A543C01-3EC8-492B-AE0B-1334606DE546}" type="parTrans">
      <dgm:prSet/>
      <dgm:spPr/>
      <dgm:t>
        <a:bodyPr/>
        <a:lstStyle/>
        <a:p>
          <a:endParaRPr lang="zh-CN" altLang="en-US"/>
        </a:p>
      </dgm:t>
    </dgm:pt>
    <dgm:pt modelId="{C57870F2-F4D8-42B1-942E-01517E8651BF}" cxnId="{3A543C01-3EC8-492B-AE0B-1334606DE546}" type="sibTrans">
      <dgm:prSet/>
      <dgm:spPr/>
      <dgm:t>
        <a:bodyPr/>
        <a:lstStyle/>
        <a:p>
          <a:endParaRPr lang="zh-CN" altLang="en-US"/>
        </a:p>
      </dgm:t>
    </dgm:pt>
    <dgm:pt modelId="{53C0D9D3-DCFF-4C0D-A6FF-77C067DB31E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超卖问题解决方案</a:t>
          </a:r>
          <a:r>
            <a:rPr lang="zh-CN" altLang="en-US" dirty="0"/>
            <a:t/>
          </a:r>
          <a:endParaRPr lang="zh-CN" altLang="en-US" dirty="0"/>
        </a:p>
      </dgm:t>
    </dgm:pt>
    <dgm:pt modelId="{FDC5DE67-397D-4893-9CF7-33284072B86E}" cxnId="{A75BCBCC-F821-4298-BB8D-D6DB174B4F25}" type="parTrans">
      <dgm:prSet/>
      <dgm:spPr/>
      <dgm:t>
        <a:bodyPr/>
        <a:lstStyle/>
        <a:p>
          <a:endParaRPr lang="zh-CN" altLang="en-US"/>
        </a:p>
      </dgm:t>
    </dgm:pt>
    <dgm:pt modelId="{AC1D1BC4-4C1D-41C6-A810-892BF6754DC1}" cxnId="{A75BCBCC-F821-4298-BB8D-D6DB174B4F25}" type="sibTrans">
      <dgm:prSet/>
      <dgm:spPr/>
      <dgm:t>
        <a:bodyPr/>
        <a:lstStyle/>
        <a:p>
          <a:endParaRPr lang="zh-CN" altLang="en-US"/>
        </a:p>
      </dgm:t>
    </dgm:pt>
    <dgm:pt modelId="{09265E95-97B5-4084-AC78-0F213B470DD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数据库</a:t>
          </a:r>
          <a:r>
            <a:rPr lang="zh-CN"/>
            <a:t>乐观锁</a:t>
          </a:r>
          <a:r>
            <a:rPr lang="zh-CN"/>
            <a:t>方案</a:t>
          </a:r>
          <a:r>
            <a:rPr lang="zh-CN"/>
            <a:t/>
          </a:r>
          <a:endParaRPr lang="zh-CN"/>
        </a:p>
      </dgm:t>
    </dgm:pt>
    <dgm:pt modelId="{3B2A518E-2884-4079-9032-0B948CEE520C}" cxnId="{24A0D85F-D13C-420F-A963-690889AAED33}" type="parTrans">
      <dgm:prSet/>
      <dgm:spPr/>
    </dgm:pt>
    <dgm:pt modelId="{0E8B94D3-4522-4C80-946D-AC5C11D27E43}" cxnId="{24A0D85F-D13C-420F-A963-690889AAED33}" type="sibTrans">
      <dgm:prSet/>
      <dgm:spPr/>
    </dgm:pt>
    <dgm:pt modelId="{8A6E9F33-F1CA-4364-8B2E-01EA78175EF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Redis </a:t>
          </a:r>
          <a:r>
            <a:rPr lang="en-US"/>
            <a:t>Lua </a:t>
          </a:r>
          <a:r>
            <a:rPr lang="zh-CN" altLang="en-US"/>
            <a:t>脚本</a:t>
          </a:r>
          <a:r>
            <a:rPr lang="zh-CN" altLang="en-US"/>
            <a:t>方案</a:t>
          </a:r>
          <a:r>
            <a:rPr lang="zh-CN" altLang="en-US"/>
            <a:t/>
          </a:r>
          <a:endParaRPr lang="zh-CN" altLang="en-US"/>
        </a:p>
      </dgm:t>
    </dgm:pt>
    <dgm:pt modelId="{72BF0F5D-9BAB-488E-8140-F655F0117461}" cxnId="{EA0BF5A0-D331-4F14-8A2F-DAB1C478B60A}" type="parTrans">
      <dgm:prSet/>
      <dgm:spPr/>
    </dgm:pt>
    <dgm:pt modelId="{10A3DE95-2FA6-4DFA-89F8-870C22A2986E}" cxnId="{EA0BF5A0-D331-4F14-8A2F-DAB1C478B60A}" type="sibTrans">
      <dgm:prSet/>
      <dgm:spPr/>
    </dgm:pt>
    <dgm:pt modelId="{3D7FE0C9-937D-4132-91AF-5470C51611A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400" dirty="0"/>
            <a:t>4.</a:t>
          </a:r>
          <a:r>
            <a:rPr lang="en-US" sz="2400" dirty="0"/>
            <a:t> </a:t>
          </a:r>
          <a:r>
            <a:rPr lang="zh-CN" altLang="en-US" sz="2400" dirty="0"/>
            <a:t>解决超卖问题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DF8CC8E4-C3BC-4C64-9915-90D7D2E716EF}" cxnId="{CE43E17C-6012-43B4-9319-D92E965C1BA9}" type="parTrans">
      <dgm:prSet/>
      <dgm:spPr/>
      <dgm:t>
        <a:bodyPr/>
        <a:lstStyle/>
        <a:p>
          <a:endParaRPr lang="zh-CN" altLang="en-US"/>
        </a:p>
      </dgm:t>
    </dgm:pt>
    <dgm:pt modelId="{E86D857F-9D64-416C-95EB-E23B1F117DD1}" cxnId="{CE43E17C-6012-43B4-9319-D92E965C1BA9}" type="sibTrans">
      <dgm:prSet/>
      <dgm:spPr/>
      <dgm:t>
        <a:bodyPr/>
        <a:lstStyle/>
        <a:p>
          <a:endParaRPr lang="zh-CN" altLang="en-US"/>
        </a:p>
      </dgm:t>
    </dgm:pt>
    <dgm:pt modelId="{E8E35B05-115E-44F1-A469-39BCA1013B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项目</a:t>
          </a:r>
          <a:r>
            <a:rPr lang="zh-CN" altLang="en-US"/>
            <a:t>中</a:t>
          </a:r>
          <a:r>
            <a:rPr lang="zh-CN" altLang="en-US"/>
            <a:t>引入 </a:t>
          </a:r>
          <a:r>
            <a:rPr lang="en-US" altLang="zh-CN"/>
            <a:t>Redis</a:t>
          </a:r>
          <a:r>
            <a:rPr lang="en-US" altLang="zh-CN"/>
            <a:t/>
          </a:r>
          <a:endParaRPr lang="en-US" altLang="zh-CN"/>
        </a:p>
      </dgm:t>
    </dgm:pt>
    <dgm:pt modelId="{0AC765CD-5490-40AD-96E3-FB850144AA52}" cxnId="{29B8581D-638D-4ADE-85E2-2310A7F25246}" type="parTrans">
      <dgm:prSet/>
      <dgm:spPr/>
    </dgm:pt>
    <dgm:pt modelId="{BF141676-D1A5-4D04-A303-DF3E1F0FCF76}" cxnId="{29B8581D-638D-4ADE-85E2-2310A7F25246}" type="sibTrans">
      <dgm:prSet/>
      <dgm:spPr/>
    </dgm:pt>
    <dgm:pt modelId="{D044CB31-F567-4F1B-932F-94B2272B7E4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ym typeface="+mn-ea"/>
            </a:rPr>
            <a:t>库存扣减 Lua 脚本</a:t>
          </a:r>
          <a:r>
            <a:rPr b="1"/>
            <a:t/>
          </a:r>
          <a:endParaRPr b="1"/>
        </a:p>
      </dgm:t>
    </dgm:pt>
    <dgm:pt modelId="{EB961824-46FC-44E8-BD88-D68351AE1A87}" cxnId="{45BA9013-F5DF-413F-9F0C-9FB027AC0288}" type="parTrans">
      <dgm:prSet/>
      <dgm:spPr/>
      <dgm:t>
        <a:bodyPr/>
        <a:lstStyle/>
        <a:p>
          <a:endParaRPr lang="zh-CN" altLang="en-US"/>
        </a:p>
      </dgm:t>
    </dgm:pt>
    <dgm:pt modelId="{97ECFE2F-D3E3-4ACE-9687-C4E66268141D}" cxnId="{45BA9013-F5DF-413F-9F0C-9FB027AC0288}" type="sibTrans">
      <dgm:prSet/>
      <dgm:spPr/>
      <dgm:t>
        <a:bodyPr/>
        <a:lstStyle/>
        <a:p>
          <a:endParaRPr lang="zh-CN" altLang="en-US"/>
        </a:p>
      </dgm:t>
    </dgm:pt>
    <dgm:pt modelId="{6F8E5D15-5A1F-426C-8DCA-39991A9752F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秒杀库存扣减流程开发</a:t>
          </a:r>
          <a:r>
            <a:rPr lang="zh-CN" altLang="en-US" b="1" dirty="0">
              <a:sym typeface="+mn-ea"/>
            </a:rPr>
            <a:t/>
          </a:r>
          <a:endParaRPr lang="zh-CN" altLang="en-US" b="1" dirty="0">
            <a:sym typeface="+mn-ea"/>
          </a:endParaRPr>
        </a:p>
      </dgm:t>
    </dgm:pt>
    <dgm:pt modelId="{F3D9B633-FA7A-4108-BF41-374FC31D40E5}" cxnId="{E93B7BF9-B4C7-43D5-924A-4A5373C63014}" type="parTrans">
      <dgm:prSet/>
      <dgm:spPr/>
      <dgm:t>
        <a:bodyPr/>
        <a:lstStyle/>
        <a:p>
          <a:endParaRPr lang="zh-CN" altLang="en-US"/>
        </a:p>
      </dgm:t>
    </dgm:pt>
    <dgm:pt modelId="{00B79A98-EE7C-465F-9B8E-8F9E34B05A0D}" cxnId="{E93B7BF9-B4C7-43D5-924A-4A5373C63014}" type="sibTrans">
      <dgm:prSet/>
      <dgm:spPr/>
      <dgm:t>
        <a:bodyPr/>
        <a:lstStyle/>
        <a:p>
          <a:endParaRPr lang="zh-CN" altLang="en-US"/>
        </a:p>
      </dgm:t>
    </dgm:pt>
    <dgm:pt modelId="{4F355583-F2A5-439F-8958-7CD1DC83E66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 Jmeter测试是否解决并发超卖问题</a:t>
          </a:r>
          <a:r>
            <a:rPr altLang="en-US"/>
            <a:t/>
          </a:r>
          <a:endParaRPr altLang="en-US"/>
        </a:p>
      </dgm:t>
    </dgm:pt>
    <dgm:pt modelId="{ABAC5B1E-2BB7-4491-9638-352D4634C572}" cxnId="{2564004A-A012-4EF1-976F-3246A51F94E4}" type="parTrans">
      <dgm:prSet/>
      <dgm:spPr/>
    </dgm:pt>
    <dgm:pt modelId="{C1CDB51B-7DF2-411B-8426-B4C0D3561F90}" cxnId="{2564004A-A012-4EF1-976F-3246A51F94E4}" type="sibTrans">
      <dgm:prSet/>
      <dgm:spPr/>
    </dgm:pt>
    <dgm:pt modelId="{FB336528-605E-4931-A583-6C94EE439824}" type="pres">
      <dgm:prSet presAssocID="{03DCCD3C-08C4-4AA9-A230-467AD54CA424}" presName="layout" presStyleCnt="0">
        <dgm:presLayoutVars>
          <dgm:chMax/>
          <dgm:chPref/>
          <dgm:dir/>
          <dgm:resizeHandles/>
        </dgm:presLayoutVars>
      </dgm:prSet>
      <dgm:spPr/>
    </dgm:pt>
    <dgm:pt modelId="{CA0E7672-5CD1-4E05-812C-2859D0D3696F}" type="pres">
      <dgm:prSet presAssocID="{C639E8AA-FCBC-487E-9F3A-93D8C1FB13C1}" presName="root" presStyleCnt="0">
        <dgm:presLayoutVars>
          <dgm:chMax/>
          <dgm:chPref/>
        </dgm:presLayoutVars>
      </dgm:prSet>
      <dgm:spPr/>
    </dgm:pt>
    <dgm:pt modelId="{99550D30-486F-4FD5-88DE-FCAFBD72BBF7}" type="pres">
      <dgm:prSet presAssocID="{C639E8AA-FCBC-487E-9F3A-93D8C1FB13C1}" presName="rootComposite" presStyleCnt="0">
        <dgm:presLayoutVars/>
      </dgm:prSet>
      <dgm:spPr/>
    </dgm:pt>
    <dgm:pt modelId="{B3A1F1CA-9E06-469E-ABEB-2185D4CEB415}" type="pres">
      <dgm:prSet presAssocID="{C639E8AA-FCBC-487E-9F3A-93D8C1FB13C1}" presName="ParentAccent" presStyleLbl="alignNode1" presStyleIdx="0" presStyleCnt="3"/>
      <dgm:spPr/>
    </dgm:pt>
    <dgm:pt modelId="{6425205C-C6BD-4209-AFAE-9AE153DE3D0D}" type="pres">
      <dgm:prSet presAssocID="{C639E8AA-FCBC-487E-9F3A-93D8C1FB13C1}" presName="ParentSmallAccent" presStyleLbl="fgAcc1" presStyleIdx="0" presStyleCnt="3"/>
      <dgm:spPr/>
    </dgm:pt>
    <dgm:pt modelId="{5027C2D8-3C55-4789-BC69-3FE9FBEC60FB}" type="pres">
      <dgm:prSet presAssocID="{C639E8AA-FCBC-487E-9F3A-93D8C1FB13C1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F1FFFAF3-D476-4A61-87C0-84D570A64914}" type="pres">
      <dgm:prSet presAssocID="{C639E8AA-FCBC-487E-9F3A-93D8C1FB13C1}" presName="childShape" presStyleCnt="0">
        <dgm:presLayoutVars>
          <dgm:chMax val="0"/>
          <dgm:chPref val="0"/>
        </dgm:presLayoutVars>
      </dgm:prSet>
      <dgm:spPr/>
    </dgm:pt>
    <dgm:pt modelId="{44971405-4D06-4DB6-9C78-3CCCD9EF992E}" type="pres">
      <dgm:prSet presAssocID="{3C2ABA65-79F3-45E4-A0F5-A25DA70636D4}" presName="childComposite" presStyleCnt="0">
        <dgm:presLayoutVars>
          <dgm:chMax val="0"/>
          <dgm:chPref val="0"/>
        </dgm:presLayoutVars>
      </dgm:prSet>
      <dgm:spPr/>
    </dgm:pt>
    <dgm:pt modelId="{9C0C4A86-8FCC-4C67-841F-90912407CE41}" type="pres">
      <dgm:prSet presAssocID="{3C2ABA65-79F3-45E4-A0F5-A25DA70636D4}" presName="ChildAccent" presStyleLbl="solidFgAcc1" presStyleIdx="0" presStyleCnt="10"/>
      <dgm:spPr/>
    </dgm:pt>
    <dgm:pt modelId="{4915D879-969D-48F3-A883-539D1190A12B}" type="pres">
      <dgm:prSet presAssocID="{3C2ABA65-79F3-45E4-A0F5-A25DA70636D4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35CA75AD-230A-4439-B280-50B8FE057947}" type="pres">
      <dgm:prSet presAssocID="{40BDE105-193D-4958-A0DD-A4FF95BFBA6C}" presName="childComposite" presStyleCnt="0">
        <dgm:presLayoutVars>
          <dgm:chMax val="0"/>
          <dgm:chPref val="0"/>
        </dgm:presLayoutVars>
      </dgm:prSet>
      <dgm:spPr/>
    </dgm:pt>
    <dgm:pt modelId="{B54CD22F-699D-419D-9782-CAEA72573F57}" type="pres">
      <dgm:prSet presAssocID="{40BDE105-193D-4958-A0DD-A4FF95BFBA6C}" presName="ChildAccent" presStyleLbl="solidFgAcc1" presStyleIdx="1" presStyleCnt="10"/>
      <dgm:spPr/>
    </dgm:pt>
    <dgm:pt modelId="{BCB58BD9-ADEC-489E-96C5-F5CCAD0049FB}" type="pres">
      <dgm:prSet presAssocID="{40BDE105-193D-4958-A0DD-A4FF95BFBA6C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00DC0018-04AA-4D7C-AE9D-A73F8CAA6CA5}" type="pres">
      <dgm:prSet presAssocID="{FD0EC6B9-B1FB-4811-8DBE-AA4EC7D6BDD3}" presName="root" presStyleCnt="0">
        <dgm:presLayoutVars>
          <dgm:chMax/>
          <dgm:chPref/>
        </dgm:presLayoutVars>
      </dgm:prSet>
      <dgm:spPr/>
    </dgm:pt>
    <dgm:pt modelId="{A25664F2-4FF9-4EBC-8C73-AB3112BB2D7A}" type="pres">
      <dgm:prSet presAssocID="{FD0EC6B9-B1FB-4811-8DBE-AA4EC7D6BDD3}" presName="rootComposite" presStyleCnt="0">
        <dgm:presLayoutVars/>
      </dgm:prSet>
      <dgm:spPr/>
    </dgm:pt>
    <dgm:pt modelId="{52F7C5B7-B9A6-4F1B-88F1-04C2869E21BD}" type="pres">
      <dgm:prSet presAssocID="{FD0EC6B9-B1FB-4811-8DBE-AA4EC7D6BDD3}" presName="ParentAccent" presStyleLbl="alignNode1" presStyleIdx="1" presStyleCnt="3"/>
      <dgm:spPr/>
    </dgm:pt>
    <dgm:pt modelId="{487E31F9-809D-447F-8DFA-4026785DD40E}" type="pres">
      <dgm:prSet presAssocID="{FD0EC6B9-B1FB-4811-8DBE-AA4EC7D6BDD3}" presName="ParentSmallAccent" presStyleLbl="fgAcc1" presStyleIdx="1" presStyleCnt="3"/>
      <dgm:spPr/>
    </dgm:pt>
    <dgm:pt modelId="{52A6B426-360E-40BA-8945-122ECEDC7CE7}" type="pres">
      <dgm:prSet presAssocID="{FD0EC6B9-B1FB-4811-8DBE-AA4EC7D6BDD3}" presName="Parent" presStyleLbl="revTx" presStyleIdx="3" presStyleCnt="13">
        <dgm:presLayoutVars>
          <dgm:chMax/>
          <dgm:chPref val="4"/>
          <dgm:bulletEnabled val="1"/>
        </dgm:presLayoutVars>
      </dgm:prSet>
      <dgm:spPr/>
    </dgm:pt>
    <dgm:pt modelId="{2C8E6970-CF84-4DC7-AC0E-09A951CC1F35}" type="pres">
      <dgm:prSet presAssocID="{FD0EC6B9-B1FB-4811-8DBE-AA4EC7D6BDD3}" presName="childShape" presStyleCnt="0">
        <dgm:presLayoutVars>
          <dgm:chMax val="0"/>
          <dgm:chPref val="0"/>
        </dgm:presLayoutVars>
      </dgm:prSet>
      <dgm:spPr/>
    </dgm:pt>
    <dgm:pt modelId="{7ED0193F-DB7E-4BF5-BE41-3CAD61606723}" type="pres">
      <dgm:prSet presAssocID="{9E58D4D8-4275-41C4-9E04-EFF6E7E53D28}" presName="childComposite" presStyleCnt="0">
        <dgm:presLayoutVars>
          <dgm:chMax val="0"/>
          <dgm:chPref val="0"/>
        </dgm:presLayoutVars>
      </dgm:prSet>
      <dgm:spPr/>
    </dgm:pt>
    <dgm:pt modelId="{CC912CA1-82C4-4302-B73D-9E182C161031}" type="pres">
      <dgm:prSet presAssocID="{9E58D4D8-4275-41C4-9E04-EFF6E7E53D28}" presName="ChildAccent" presStyleLbl="solidFgAcc1" presStyleIdx="2" presStyleCnt="10"/>
      <dgm:spPr/>
    </dgm:pt>
    <dgm:pt modelId="{36D2D94D-C93C-4164-9AFC-879DD25BCD03}" type="pres">
      <dgm:prSet presAssocID="{9E58D4D8-4275-41C4-9E04-EFF6E7E53D28}" presName="Child" presStyleLbl="revTx" presStyleIdx="4" presStyleCnt="13">
        <dgm:presLayoutVars>
          <dgm:chMax val="0"/>
          <dgm:chPref val="0"/>
          <dgm:bulletEnabled val="1"/>
        </dgm:presLayoutVars>
      </dgm:prSet>
      <dgm:spPr/>
    </dgm:pt>
    <dgm:pt modelId="{5408659B-BDF8-480D-96F8-A5C8085E3848}" type="pres">
      <dgm:prSet presAssocID="{53C0D9D3-DCFF-4C0D-A6FF-77C067DB31EA}" presName="childComposite" presStyleCnt="0">
        <dgm:presLayoutVars>
          <dgm:chMax val="0"/>
          <dgm:chPref val="0"/>
        </dgm:presLayoutVars>
      </dgm:prSet>
      <dgm:spPr/>
    </dgm:pt>
    <dgm:pt modelId="{13FA1BBE-4578-433B-A171-7164BD58962F}" type="pres">
      <dgm:prSet presAssocID="{53C0D9D3-DCFF-4C0D-A6FF-77C067DB31EA}" presName="ChildAccent" presStyleLbl="solidFgAcc1" presStyleIdx="3" presStyleCnt="10"/>
      <dgm:spPr/>
    </dgm:pt>
    <dgm:pt modelId="{632747FF-866E-446F-93C7-22C0704B80B5}" type="pres">
      <dgm:prSet presAssocID="{53C0D9D3-DCFF-4C0D-A6FF-77C067DB31EA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6424BC86-BD7B-4F18-B144-393515EEA206}" type="pres">
      <dgm:prSet presAssocID="{09265E95-97B5-4084-AC78-0F213B470DDE}" presName="childComposite" presStyleCnt="0">
        <dgm:presLayoutVars>
          <dgm:chMax val="0"/>
          <dgm:chPref val="0"/>
        </dgm:presLayoutVars>
      </dgm:prSet>
      <dgm:spPr/>
    </dgm:pt>
    <dgm:pt modelId="{AC1BD413-0B7C-4BEC-B0A1-97B4E7C82769}" type="pres">
      <dgm:prSet presAssocID="{09265E95-97B5-4084-AC78-0F213B470DDE}" presName="ChildAccent" presStyleLbl="solidFgAcc1" presStyleIdx="4" presStyleCnt="10"/>
      <dgm:spPr/>
    </dgm:pt>
    <dgm:pt modelId="{26D9D427-37DF-4424-90FE-BDFF5AEF3A92}" type="pres">
      <dgm:prSet presAssocID="{09265E95-97B5-4084-AC78-0F213B470DDE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C9392DFE-6E05-4F6B-B5B6-DBBDEE4ABBD8}" type="pres">
      <dgm:prSet presAssocID="{8A6E9F33-F1CA-4364-8B2E-01EA78175EF2}" presName="childComposite" presStyleCnt="0">
        <dgm:presLayoutVars>
          <dgm:chMax val="0"/>
          <dgm:chPref val="0"/>
        </dgm:presLayoutVars>
      </dgm:prSet>
      <dgm:spPr/>
    </dgm:pt>
    <dgm:pt modelId="{CAE84F2A-CB23-4424-8F48-E97C3C68BEE2}" type="pres">
      <dgm:prSet presAssocID="{8A6E9F33-F1CA-4364-8B2E-01EA78175EF2}" presName="ChildAccent" presStyleLbl="solidFgAcc1" presStyleIdx="5" presStyleCnt="10"/>
      <dgm:spPr/>
    </dgm:pt>
    <dgm:pt modelId="{B2493949-EB79-420A-9180-4F00235BDE06}" type="pres">
      <dgm:prSet presAssocID="{8A6E9F33-F1CA-4364-8B2E-01EA78175EF2}" presName="Child" presStyleLbl="revTx" presStyleIdx="7" presStyleCnt="13">
        <dgm:presLayoutVars>
          <dgm:chMax val="0"/>
          <dgm:chPref val="0"/>
          <dgm:bulletEnabled val="1"/>
        </dgm:presLayoutVars>
      </dgm:prSet>
      <dgm:spPr/>
    </dgm:pt>
    <dgm:pt modelId="{60932B29-5337-403A-B75E-BF08DCB8C660}" type="pres">
      <dgm:prSet presAssocID="{3D7FE0C9-937D-4132-91AF-5470C51611AE}" presName="root" presStyleCnt="0">
        <dgm:presLayoutVars>
          <dgm:chMax/>
          <dgm:chPref/>
        </dgm:presLayoutVars>
      </dgm:prSet>
      <dgm:spPr/>
    </dgm:pt>
    <dgm:pt modelId="{082CE5AB-BDDF-46A6-B525-073136FD795C}" type="pres">
      <dgm:prSet presAssocID="{3D7FE0C9-937D-4132-91AF-5470C51611AE}" presName="rootComposite" presStyleCnt="0">
        <dgm:presLayoutVars/>
      </dgm:prSet>
      <dgm:spPr/>
    </dgm:pt>
    <dgm:pt modelId="{FA7CC22F-82B1-4762-83F6-A431BD4ED532}" type="pres">
      <dgm:prSet presAssocID="{3D7FE0C9-937D-4132-91AF-5470C51611AE}" presName="ParentAccent" presStyleLbl="alignNode1" presStyleIdx="2" presStyleCnt="3"/>
      <dgm:spPr/>
    </dgm:pt>
    <dgm:pt modelId="{F107D59F-7788-4182-8DAC-289828533E64}" type="pres">
      <dgm:prSet presAssocID="{3D7FE0C9-937D-4132-91AF-5470C51611AE}" presName="ParentSmallAccent" presStyleLbl="fgAcc1" presStyleIdx="2" presStyleCnt="3"/>
      <dgm:spPr/>
    </dgm:pt>
    <dgm:pt modelId="{05993AC3-1E8E-418D-AB69-738138DCBCF6}" type="pres">
      <dgm:prSet presAssocID="{3D7FE0C9-937D-4132-91AF-5470C51611AE}" presName="Parent" presStyleLbl="revTx" presStyleIdx="8" presStyleCnt="13">
        <dgm:presLayoutVars>
          <dgm:chMax/>
          <dgm:chPref val="4"/>
          <dgm:bulletEnabled val="1"/>
        </dgm:presLayoutVars>
      </dgm:prSet>
      <dgm:spPr/>
    </dgm:pt>
    <dgm:pt modelId="{3EF5BDEC-AE91-410F-A393-68988DCD5A64}" type="pres">
      <dgm:prSet presAssocID="{3D7FE0C9-937D-4132-91AF-5470C51611AE}" presName="childShape" presStyleCnt="0">
        <dgm:presLayoutVars>
          <dgm:chMax val="0"/>
          <dgm:chPref val="0"/>
        </dgm:presLayoutVars>
      </dgm:prSet>
      <dgm:spPr/>
    </dgm:pt>
    <dgm:pt modelId="{50A0FBFF-45A4-4DD1-9D42-A1C18DAF3A46}" type="pres">
      <dgm:prSet presAssocID="{E8E35B05-115E-44F1-A469-39BCA1013BAB}" presName="childComposite" presStyleCnt="0">
        <dgm:presLayoutVars>
          <dgm:chMax val="0"/>
          <dgm:chPref val="0"/>
        </dgm:presLayoutVars>
      </dgm:prSet>
      <dgm:spPr/>
    </dgm:pt>
    <dgm:pt modelId="{A975F646-6F5A-4188-9920-3EA9EE24772A}" type="pres">
      <dgm:prSet presAssocID="{E8E35B05-115E-44F1-A469-39BCA1013BAB}" presName="ChildAccent" presStyleLbl="solidFgAcc1" presStyleIdx="6" presStyleCnt="10"/>
      <dgm:spPr/>
    </dgm:pt>
    <dgm:pt modelId="{7C2F2D87-8F5B-4C8D-9B8C-5E33BAA20F8C}" type="pres">
      <dgm:prSet presAssocID="{E8E35B05-115E-44F1-A469-39BCA1013BAB}" presName="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9600348A-D14D-4B39-93A6-E6B3D364257A}" type="pres">
      <dgm:prSet presAssocID="{D044CB31-F567-4F1B-932F-94B2272B7E46}" presName="childComposite" presStyleCnt="0">
        <dgm:presLayoutVars>
          <dgm:chMax val="0"/>
          <dgm:chPref val="0"/>
        </dgm:presLayoutVars>
      </dgm:prSet>
      <dgm:spPr/>
    </dgm:pt>
    <dgm:pt modelId="{F1715E2E-28A7-466D-A9B0-CC1F5166843A}" type="pres">
      <dgm:prSet presAssocID="{D044CB31-F567-4F1B-932F-94B2272B7E46}" presName="ChildAccent" presStyleLbl="solidFgAcc1" presStyleIdx="7" presStyleCnt="10"/>
      <dgm:spPr/>
    </dgm:pt>
    <dgm:pt modelId="{E7CA8D4E-63EB-4AEB-92C1-32593DFFC30B}" type="pres">
      <dgm:prSet presAssocID="{D044CB31-F567-4F1B-932F-94B2272B7E46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14F42C1D-D563-4EE7-AE33-9AB54219009E}" type="pres">
      <dgm:prSet presAssocID="{6F8E5D15-5A1F-426C-8DCA-39991A9752F4}" presName="childComposite" presStyleCnt="0">
        <dgm:presLayoutVars>
          <dgm:chMax val="0"/>
          <dgm:chPref val="0"/>
        </dgm:presLayoutVars>
      </dgm:prSet>
      <dgm:spPr/>
    </dgm:pt>
    <dgm:pt modelId="{4B1B8DB8-E50F-4CEC-92A2-556EEB308E15}" type="pres">
      <dgm:prSet presAssocID="{6F8E5D15-5A1F-426C-8DCA-39991A9752F4}" presName="ChildAccent" presStyleLbl="solidFgAcc1" presStyleIdx="8" presStyleCnt="10"/>
      <dgm:spPr/>
    </dgm:pt>
    <dgm:pt modelId="{2D405CBC-C8AA-4A75-88D4-A02FECBA0199}" type="pres">
      <dgm:prSet presAssocID="{6F8E5D15-5A1F-426C-8DCA-39991A9752F4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7F45C423-D7D8-4394-A572-A58BB6AF92A2}" type="pres">
      <dgm:prSet presAssocID="{4F355583-F2A5-439F-8958-7CD1DC83E662}" presName="childComposite" presStyleCnt="0">
        <dgm:presLayoutVars>
          <dgm:chMax val="0"/>
          <dgm:chPref val="0"/>
        </dgm:presLayoutVars>
      </dgm:prSet>
      <dgm:spPr/>
    </dgm:pt>
    <dgm:pt modelId="{23260CBE-2CAC-4335-B414-20D873C381DE}" type="pres">
      <dgm:prSet presAssocID="{4F355583-F2A5-439F-8958-7CD1DC83E662}" presName="ChildAccent" presStyleLbl="solidFgAcc1" presStyleIdx="9" presStyleCnt="10"/>
      <dgm:spPr/>
    </dgm:pt>
    <dgm:pt modelId="{97934AE7-CC71-4DA4-AC52-3D5867F9DB7B}" type="pres">
      <dgm:prSet presAssocID="{4F355583-F2A5-439F-8958-7CD1DC83E662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</dgm:pt>
  </dgm:ptLst>
  <dgm:cxnLst>
    <dgm:cxn modelId="{E706D2EC-CA1E-4999-9F7C-E8B33E8B7C3C}" srcId="{03DCCD3C-08C4-4AA9-A230-467AD54CA424}" destId="{C639E8AA-FCBC-487E-9F3A-93D8C1FB13C1}" srcOrd="0" destOrd="0" parTransId="{35839550-B077-4575-8AA2-93E810429C11}" sibTransId="{D86D62EF-1E9F-4FD7-A69C-E6C82DB0D28F}"/>
    <dgm:cxn modelId="{FBDE06D8-3940-4756-9C10-3DAB500CC83A}" srcId="{C639E8AA-FCBC-487E-9F3A-93D8C1FB13C1}" destId="{3C2ABA65-79F3-45E4-A0F5-A25DA70636D4}" srcOrd="0" destOrd="0" parTransId="{B9046FC7-F5AE-4C07-9F7E-D77E308AE860}" sibTransId="{ABBCA79E-D1BC-4683-84CE-89359E5C47DB}"/>
    <dgm:cxn modelId="{34AAEE96-B64D-4328-8EE4-CE60C94D49D6}" srcId="{C639E8AA-FCBC-487E-9F3A-93D8C1FB13C1}" destId="{40BDE105-193D-4958-A0DD-A4FF95BFBA6C}" srcOrd="1" destOrd="0" parTransId="{2582EA67-46C9-43E0-9001-DE27F6AD9324}" sibTransId="{3C679BB0-E9D4-4F7F-A0BD-3F166F3687EC}"/>
    <dgm:cxn modelId="{FE668533-8BDE-400B-AE14-530AAAAE60B3}" srcId="{03DCCD3C-08C4-4AA9-A230-467AD54CA424}" destId="{FD0EC6B9-B1FB-4811-8DBE-AA4EC7D6BDD3}" srcOrd="1" destOrd="0" parTransId="{488C40F8-E40C-4E97-9729-8C4CF74B7F76}" sibTransId="{1782C47F-977A-4FFA-9BE2-6D127B4B33CA}"/>
    <dgm:cxn modelId="{3A543C01-3EC8-492B-AE0B-1334606DE546}" srcId="{FD0EC6B9-B1FB-4811-8DBE-AA4EC7D6BDD3}" destId="{9E58D4D8-4275-41C4-9E04-EFF6E7E53D28}" srcOrd="0" destOrd="1" parTransId="{711A6512-98F8-49A8-BC42-7BCFA7303003}" sibTransId="{C57870F2-F4D8-42B1-942E-01517E8651BF}"/>
    <dgm:cxn modelId="{A75BCBCC-F821-4298-BB8D-D6DB174B4F25}" srcId="{FD0EC6B9-B1FB-4811-8DBE-AA4EC7D6BDD3}" destId="{53C0D9D3-DCFF-4C0D-A6FF-77C067DB31EA}" srcOrd="1" destOrd="1" parTransId="{FDC5DE67-397D-4893-9CF7-33284072B86E}" sibTransId="{AC1D1BC4-4C1D-41C6-A810-892BF6754DC1}"/>
    <dgm:cxn modelId="{24A0D85F-D13C-420F-A963-690889AAED33}" srcId="{FD0EC6B9-B1FB-4811-8DBE-AA4EC7D6BDD3}" destId="{09265E95-97B5-4084-AC78-0F213B470DDE}" srcOrd="2" destOrd="1" parTransId="{3B2A518E-2884-4079-9032-0B948CEE520C}" sibTransId="{0E8B94D3-4522-4C80-946D-AC5C11D27E43}"/>
    <dgm:cxn modelId="{EA0BF5A0-D331-4F14-8A2F-DAB1C478B60A}" srcId="{FD0EC6B9-B1FB-4811-8DBE-AA4EC7D6BDD3}" destId="{8A6E9F33-F1CA-4364-8B2E-01EA78175EF2}" srcOrd="3" destOrd="1" parTransId="{72BF0F5D-9BAB-488E-8140-F655F0117461}" sibTransId="{10A3DE95-2FA6-4DFA-89F8-870C22A2986E}"/>
    <dgm:cxn modelId="{CE43E17C-6012-43B4-9319-D92E965C1BA9}" srcId="{03DCCD3C-08C4-4AA9-A230-467AD54CA424}" destId="{3D7FE0C9-937D-4132-91AF-5470C51611AE}" srcOrd="2" destOrd="0" parTransId="{DF8CC8E4-C3BC-4C64-9915-90D7D2E716EF}" sibTransId="{E86D857F-9D64-416C-95EB-E23B1F117DD1}"/>
    <dgm:cxn modelId="{29B8581D-638D-4ADE-85E2-2310A7F25246}" srcId="{3D7FE0C9-937D-4132-91AF-5470C51611AE}" destId="{E8E35B05-115E-44F1-A469-39BCA1013BAB}" srcOrd="0" destOrd="2" parTransId="{0AC765CD-5490-40AD-96E3-FB850144AA52}" sibTransId="{BF141676-D1A5-4D04-A303-DF3E1F0FCF76}"/>
    <dgm:cxn modelId="{45BA9013-F5DF-413F-9F0C-9FB027AC0288}" srcId="{3D7FE0C9-937D-4132-91AF-5470C51611AE}" destId="{D044CB31-F567-4F1B-932F-94B2272B7E46}" srcOrd="1" destOrd="2" parTransId="{EB961824-46FC-44E8-BD88-D68351AE1A87}" sibTransId="{97ECFE2F-D3E3-4ACE-9687-C4E66268141D}"/>
    <dgm:cxn modelId="{E93B7BF9-B4C7-43D5-924A-4A5373C63014}" srcId="{3D7FE0C9-937D-4132-91AF-5470C51611AE}" destId="{6F8E5D15-5A1F-426C-8DCA-39991A9752F4}" srcOrd="2" destOrd="2" parTransId="{F3D9B633-FA7A-4108-BF41-374FC31D40E5}" sibTransId="{00B79A98-EE7C-465F-9B8E-8F9E34B05A0D}"/>
    <dgm:cxn modelId="{2564004A-A012-4EF1-976F-3246A51F94E4}" srcId="{3D7FE0C9-937D-4132-91AF-5470C51611AE}" destId="{4F355583-F2A5-439F-8958-7CD1DC83E662}" srcOrd="3" destOrd="2" parTransId="{ABAC5B1E-2BB7-4491-9638-352D4634C572}" sibTransId="{C1CDB51B-7DF2-411B-8426-B4C0D3561F90}"/>
    <dgm:cxn modelId="{4F8D60A1-1888-41F0-B373-E6ED6789B654}" type="presOf" srcId="{03DCCD3C-08C4-4AA9-A230-467AD54CA424}" destId="{FB336528-605E-4931-A583-6C94EE439824}" srcOrd="0" destOrd="0" presId="urn:microsoft.com/office/officeart/2008/layout/SquareAccentList"/>
    <dgm:cxn modelId="{1A1C1E47-A8E0-40CD-ACDC-261C605191D1}" type="presParOf" srcId="{FB336528-605E-4931-A583-6C94EE439824}" destId="{CA0E7672-5CD1-4E05-812C-2859D0D3696F}" srcOrd="0" destOrd="0" presId="urn:microsoft.com/office/officeart/2008/layout/SquareAccentList"/>
    <dgm:cxn modelId="{4BCB2983-4A31-493F-B8E9-30C330B8F577}" type="presParOf" srcId="{CA0E7672-5CD1-4E05-812C-2859D0D3696F}" destId="{99550D30-486F-4FD5-88DE-FCAFBD72BBF7}" srcOrd="0" destOrd="0" presId="urn:microsoft.com/office/officeart/2008/layout/SquareAccentList"/>
    <dgm:cxn modelId="{164ACF1C-351C-4E5D-97A6-B22B4A91F3DE}" type="presOf" srcId="{C639E8AA-FCBC-487E-9F3A-93D8C1FB13C1}" destId="{99550D30-486F-4FD5-88DE-FCAFBD72BBF7}" srcOrd="0" destOrd="0" presId="urn:microsoft.com/office/officeart/2008/layout/SquareAccentList"/>
    <dgm:cxn modelId="{F9D15420-E98C-471E-9EA0-18BBA9F4C1CE}" type="presParOf" srcId="{99550D30-486F-4FD5-88DE-FCAFBD72BBF7}" destId="{B3A1F1CA-9E06-469E-ABEB-2185D4CEB415}" srcOrd="0" destOrd="0" presId="urn:microsoft.com/office/officeart/2008/layout/SquareAccentList"/>
    <dgm:cxn modelId="{16391889-57DA-40E2-89FC-94B92686529D}" type="presParOf" srcId="{99550D30-486F-4FD5-88DE-FCAFBD72BBF7}" destId="{6425205C-C6BD-4209-AFAE-9AE153DE3D0D}" srcOrd="1" destOrd="0" presId="urn:microsoft.com/office/officeart/2008/layout/SquareAccentList"/>
    <dgm:cxn modelId="{D1709969-08E9-4D29-9CF4-A33574C8EA90}" type="presParOf" srcId="{99550D30-486F-4FD5-88DE-FCAFBD72BBF7}" destId="{5027C2D8-3C55-4789-BC69-3FE9FBEC60FB}" srcOrd="2" destOrd="0" presId="urn:microsoft.com/office/officeart/2008/layout/SquareAccentList"/>
    <dgm:cxn modelId="{330A8176-8FA7-4511-89C9-45D2ECBB5B72}" type="presOf" srcId="{C639E8AA-FCBC-487E-9F3A-93D8C1FB13C1}" destId="{5027C2D8-3C55-4789-BC69-3FE9FBEC60FB}" srcOrd="0" destOrd="0" presId="urn:microsoft.com/office/officeart/2008/layout/SquareAccentList"/>
    <dgm:cxn modelId="{45DC9AD5-35A1-48EF-9E62-BC153EDD21A2}" type="presParOf" srcId="{CA0E7672-5CD1-4E05-812C-2859D0D3696F}" destId="{F1FFFAF3-D476-4A61-87C0-84D570A64914}" srcOrd="1" destOrd="0" presId="urn:microsoft.com/office/officeart/2008/layout/SquareAccentList"/>
    <dgm:cxn modelId="{04E4E77D-23D6-4DFA-B94C-7EFB3502E7E2}" type="presParOf" srcId="{F1FFFAF3-D476-4A61-87C0-84D570A64914}" destId="{44971405-4D06-4DB6-9C78-3CCCD9EF992E}" srcOrd="0" destOrd="1" presId="urn:microsoft.com/office/officeart/2008/layout/SquareAccentList"/>
    <dgm:cxn modelId="{03DACED3-FF13-4BFE-A1C3-5ECD194D9A8A}" type="presParOf" srcId="{44971405-4D06-4DB6-9C78-3CCCD9EF992E}" destId="{9C0C4A86-8FCC-4C67-841F-90912407CE41}" srcOrd="0" destOrd="0" presId="urn:microsoft.com/office/officeart/2008/layout/SquareAccentList"/>
    <dgm:cxn modelId="{BF23EB11-E1FD-453E-8FFB-3AB6292CFC33}" type="presParOf" srcId="{44971405-4D06-4DB6-9C78-3CCCD9EF992E}" destId="{4915D879-969D-48F3-A883-539D1190A12B}" srcOrd="1" destOrd="0" presId="urn:microsoft.com/office/officeart/2008/layout/SquareAccentList"/>
    <dgm:cxn modelId="{4B97592B-5E3D-4649-BF07-59B98F110094}" type="presOf" srcId="{3C2ABA65-79F3-45E4-A0F5-A25DA70636D4}" destId="{4915D879-969D-48F3-A883-539D1190A12B}" srcOrd="0" destOrd="0" presId="urn:microsoft.com/office/officeart/2008/layout/SquareAccentList"/>
    <dgm:cxn modelId="{506F33D2-6E4D-4B57-A64C-6253D97A7163}" type="presParOf" srcId="{F1FFFAF3-D476-4A61-87C0-84D570A64914}" destId="{35CA75AD-230A-4439-B280-50B8FE057947}" srcOrd="1" destOrd="1" presId="urn:microsoft.com/office/officeart/2008/layout/SquareAccentList"/>
    <dgm:cxn modelId="{F453E5D1-3CE9-4D11-AB00-6F896469CA97}" type="presParOf" srcId="{35CA75AD-230A-4439-B280-50B8FE057947}" destId="{B54CD22F-699D-419D-9782-CAEA72573F57}" srcOrd="0" destOrd="1" presId="urn:microsoft.com/office/officeart/2008/layout/SquareAccentList"/>
    <dgm:cxn modelId="{FFCADE5E-DFA3-48FF-85AA-63212C1CA015}" type="presParOf" srcId="{35CA75AD-230A-4439-B280-50B8FE057947}" destId="{BCB58BD9-ADEC-489E-96C5-F5CCAD0049FB}" srcOrd="1" destOrd="1" presId="urn:microsoft.com/office/officeart/2008/layout/SquareAccentList"/>
    <dgm:cxn modelId="{B7626C25-4A0A-46BA-8D82-7959F1236037}" type="presOf" srcId="{40BDE105-193D-4958-A0DD-A4FF95BFBA6C}" destId="{BCB58BD9-ADEC-489E-96C5-F5CCAD0049FB}" srcOrd="0" destOrd="0" presId="urn:microsoft.com/office/officeart/2008/layout/SquareAccentList"/>
    <dgm:cxn modelId="{26C72C0A-4D47-4265-9D44-B717D9D120E1}" type="presParOf" srcId="{FB336528-605E-4931-A583-6C94EE439824}" destId="{00DC0018-04AA-4D7C-AE9D-A73F8CAA6CA5}" srcOrd="1" destOrd="0" presId="urn:microsoft.com/office/officeart/2008/layout/SquareAccentList"/>
    <dgm:cxn modelId="{2B1B49CC-A481-41B2-BCA1-6D7B1E56BCBF}" type="presParOf" srcId="{00DC0018-04AA-4D7C-AE9D-A73F8CAA6CA5}" destId="{A25664F2-4FF9-4EBC-8C73-AB3112BB2D7A}" srcOrd="0" destOrd="1" presId="urn:microsoft.com/office/officeart/2008/layout/SquareAccentList"/>
    <dgm:cxn modelId="{B404F1C2-D4D7-42FA-AC02-A103F6D2C3E9}" type="presOf" srcId="{FD0EC6B9-B1FB-4811-8DBE-AA4EC7D6BDD3}" destId="{A25664F2-4FF9-4EBC-8C73-AB3112BB2D7A}" srcOrd="0" destOrd="0" presId="urn:microsoft.com/office/officeart/2008/layout/SquareAccentList"/>
    <dgm:cxn modelId="{0E74CBB4-D17C-4323-A477-E40DDFAB898D}" type="presParOf" srcId="{A25664F2-4FF9-4EBC-8C73-AB3112BB2D7A}" destId="{52F7C5B7-B9A6-4F1B-88F1-04C2869E21BD}" srcOrd="0" destOrd="0" presId="urn:microsoft.com/office/officeart/2008/layout/SquareAccentList"/>
    <dgm:cxn modelId="{E3EEF098-88C1-45C1-9440-747FF168EC51}" type="presParOf" srcId="{A25664F2-4FF9-4EBC-8C73-AB3112BB2D7A}" destId="{487E31F9-809D-447F-8DFA-4026785DD40E}" srcOrd="1" destOrd="0" presId="urn:microsoft.com/office/officeart/2008/layout/SquareAccentList"/>
    <dgm:cxn modelId="{5FAC50D1-1D6D-4DCC-A709-CDAD06A76695}" type="presParOf" srcId="{A25664F2-4FF9-4EBC-8C73-AB3112BB2D7A}" destId="{52A6B426-360E-40BA-8945-122ECEDC7CE7}" srcOrd="2" destOrd="0" presId="urn:microsoft.com/office/officeart/2008/layout/SquareAccentList"/>
    <dgm:cxn modelId="{48E5B5A3-CD65-4C89-A2E1-7A00FB89A6A0}" type="presOf" srcId="{FD0EC6B9-B1FB-4811-8DBE-AA4EC7D6BDD3}" destId="{52A6B426-360E-40BA-8945-122ECEDC7CE7}" srcOrd="0" destOrd="0" presId="urn:microsoft.com/office/officeart/2008/layout/SquareAccentList"/>
    <dgm:cxn modelId="{517B558C-69E6-4BB9-896D-374C222E9646}" type="presParOf" srcId="{00DC0018-04AA-4D7C-AE9D-A73F8CAA6CA5}" destId="{2C8E6970-CF84-4DC7-AC0E-09A951CC1F35}" srcOrd="1" destOrd="1" presId="urn:microsoft.com/office/officeart/2008/layout/SquareAccentList"/>
    <dgm:cxn modelId="{FF0E6F43-571A-4D34-9A83-192BAF760025}" type="presParOf" srcId="{2C8E6970-CF84-4DC7-AC0E-09A951CC1F35}" destId="{7ED0193F-DB7E-4BF5-BE41-3CAD61606723}" srcOrd="0" destOrd="1" presId="urn:microsoft.com/office/officeart/2008/layout/SquareAccentList"/>
    <dgm:cxn modelId="{A7389750-71A9-47AC-8D5B-BF8AEDEEBC42}" type="presParOf" srcId="{7ED0193F-DB7E-4BF5-BE41-3CAD61606723}" destId="{CC912CA1-82C4-4302-B73D-9E182C161031}" srcOrd="0" destOrd="0" presId="urn:microsoft.com/office/officeart/2008/layout/SquareAccentList"/>
    <dgm:cxn modelId="{71150EB6-1FD5-463F-B9EB-085E4BD23042}" type="presParOf" srcId="{7ED0193F-DB7E-4BF5-BE41-3CAD61606723}" destId="{36D2D94D-C93C-4164-9AFC-879DD25BCD03}" srcOrd="1" destOrd="0" presId="urn:microsoft.com/office/officeart/2008/layout/SquareAccentList"/>
    <dgm:cxn modelId="{C599D252-1293-48FA-B7CC-53DCD833DADE}" type="presOf" srcId="{9E58D4D8-4275-41C4-9E04-EFF6E7E53D28}" destId="{36D2D94D-C93C-4164-9AFC-879DD25BCD03}" srcOrd="0" destOrd="0" presId="urn:microsoft.com/office/officeart/2008/layout/SquareAccentList"/>
    <dgm:cxn modelId="{4E795CE5-1854-4E6A-B495-B64CF9A47359}" type="presParOf" srcId="{2C8E6970-CF84-4DC7-AC0E-09A951CC1F35}" destId="{5408659B-BDF8-480D-96F8-A5C8085E3848}" srcOrd="1" destOrd="1" presId="urn:microsoft.com/office/officeart/2008/layout/SquareAccentList"/>
    <dgm:cxn modelId="{B98D1DD8-32A2-4B2C-82A0-553BA5F76A74}" type="presParOf" srcId="{5408659B-BDF8-480D-96F8-A5C8085E3848}" destId="{13FA1BBE-4578-433B-A171-7164BD58962F}" srcOrd="0" destOrd="1" presId="urn:microsoft.com/office/officeart/2008/layout/SquareAccentList"/>
    <dgm:cxn modelId="{C31D4F68-A99C-4DF2-8D39-D84DCE95599B}" type="presParOf" srcId="{5408659B-BDF8-480D-96F8-A5C8085E3848}" destId="{632747FF-866E-446F-93C7-22C0704B80B5}" srcOrd="1" destOrd="1" presId="urn:microsoft.com/office/officeart/2008/layout/SquareAccentList"/>
    <dgm:cxn modelId="{68A60F7F-A778-4DA2-9CBF-66D3E4CEB894}" type="presOf" srcId="{53C0D9D3-DCFF-4C0D-A6FF-77C067DB31EA}" destId="{632747FF-866E-446F-93C7-22C0704B80B5}" srcOrd="0" destOrd="0" presId="urn:microsoft.com/office/officeart/2008/layout/SquareAccentList"/>
    <dgm:cxn modelId="{4D95AD4B-8559-4F8D-9CA0-DE55ECAF5214}" type="presParOf" srcId="{2C8E6970-CF84-4DC7-AC0E-09A951CC1F35}" destId="{6424BC86-BD7B-4F18-B144-393515EEA206}" srcOrd="2" destOrd="1" presId="urn:microsoft.com/office/officeart/2008/layout/SquareAccentList"/>
    <dgm:cxn modelId="{176783A7-38CD-4DEA-8BC1-E7F8BF2A2BC0}" type="presParOf" srcId="{6424BC86-BD7B-4F18-B144-393515EEA206}" destId="{AC1BD413-0B7C-4BEC-B0A1-97B4E7C82769}" srcOrd="0" destOrd="2" presId="urn:microsoft.com/office/officeart/2008/layout/SquareAccentList"/>
    <dgm:cxn modelId="{2341D18E-B35F-43D1-BC1C-9E8924F1A3EB}" type="presParOf" srcId="{6424BC86-BD7B-4F18-B144-393515EEA206}" destId="{26D9D427-37DF-4424-90FE-BDFF5AEF3A92}" srcOrd="1" destOrd="2" presId="urn:microsoft.com/office/officeart/2008/layout/SquareAccentList"/>
    <dgm:cxn modelId="{B65B11C5-1F23-4495-A6C5-9407712A8AB9}" type="presOf" srcId="{09265E95-97B5-4084-AC78-0F213B470DDE}" destId="{26D9D427-37DF-4424-90FE-BDFF5AEF3A92}" srcOrd="0" destOrd="0" presId="urn:microsoft.com/office/officeart/2008/layout/SquareAccentList"/>
    <dgm:cxn modelId="{E93F48BE-13A9-472C-926A-1E2F9CACE221}" type="presParOf" srcId="{2C8E6970-CF84-4DC7-AC0E-09A951CC1F35}" destId="{C9392DFE-6E05-4F6B-B5B6-DBBDEE4ABBD8}" srcOrd="3" destOrd="1" presId="urn:microsoft.com/office/officeart/2008/layout/SquareAccentList"/>
    <dgm:cxn modelId="{B524616A-4484-4CF5-AF4A-996AD1191A69}" type="presParOf" srcId="{C9392DFE-6E05-4F6B-B5B6-DBBDEE4ABBD8}" destId="{CAE84F2A-CB23-4424-8F48-E97C3C68BEE2}" srcOrd="0" destOrd="3" presId="urn:microsoft.com/office/officeart/2008/layout/SquareAccentList"/>
    <dgm:cxn modelId="{66907511-0E92-4DCE-91B5-A2481B5E8863}" type="presParOf" srcId="{C9392DFE-6E05-4F6B-B5B6-DBBDEE4ABBD8}" destId="{B2493949-EB79-420A-9180-4F00235BDE06}" srcOrd="1" destOrd="3" presId="urn:microsoft.com/office/officeart/2008/layout/SquareAccentList"/>
    <dgm:cxn modelId="{4C808D8C-7E33-4538-9B51-04E2A8697CD2}" type="presOf" srcId="{8A6E9F33-F1CA-4364-8B2E-01EA78175EF2}" destId="{B2493949-EB79-420A-9180-4F00235BDE06}" srcOrd="0" destOrd="0" presId="urn:microsoft.com/office/officeart/2008/layout/SquareAccentList"/>
    <dgm:cxn modelId="{F3FB4FB6-73B6-4654-A5A7-0BDF61A59128}" type="presParOf" srcId="{FB336528-605E-4931-A583-6C94EE439824}" destId="{60932B29-5337-403A-B75E-BF08DCB8C660}" srcOrd="2" destOrd="0" presId="urn:microsoft.com/office/officeart/2008/layout/SquareAccentList"/>
    <dgm:cxn modelId="{D76F3FC6-EB5F-416A-829B-B69F0D9B29DF}" type="presParOf" srcId="{60932B29-5337-403A-B75E-BF08DCB8C660}" destId="{082CE5AB-BDDF-46A6-B525-073136FD795C}" srcOrd="0" destOrd="2" presId="urn:microsoft.com/office/officeart/2008/layout/SquareAccentList"/>
    <dgm:cxn modelId="{74BF5CA9-2091-4957-A695-D0AA02F91663}" type="presOf" srcId="{3D7FE0C9-937D-4132-91AF-5470C51611AE}" destId="{082CE5AB-BDDF-46A6-B525-073136FD795C}" srcOrd="0" destOrd="0" presId="urn:microsoft.com/office/officeart/2008/layout/SquareAccentList"/>
    <dgm:cxn modelId="{9209CEDD-561E-42EE-AE51-DC2A153C593D}" type="presParOf" srcId="{082CE5AB-BDDF-46A6-B525-073136FD795C}" destId="{FA7CC22F-82B1-4762-83F6-A431BD4ED532}" srcOrd="0" destOrd="0" presId="urn:microsoft.com/office/officeart/2008/layout/SquareAccentList"/>
    <dgm:cxn modelId="{19C9B8E4-AF78-49F6-8C4D-2221D8E15243}" type="presParOf" srcId="{082CE5AB-BDDF-46A6-B525-073136FD795C}" destId="{F107D59F-7788-4182-8DAC-289828533E64}" srcOrd="1" destOrd="0" presId="urn:microsoft.com/office/officeart/2008/layout/SquareAccentList"/>
    <dgm:cxn modelId="{8EDEC007-7D42-4EE0-9243-3288EFAF7234}" type="presParOf" srcId="{082CE5AB-BDDF-46A6-B525-073136FD795C}" destId="{05993AC3-1E8E-418D-AB69-738138DCBCF6}" srcOrd="2" destOrd="0" presId="urn:microsoft.com/office/officeart/2008/layout/SquareAccentList"/>
    <dgm:cxn modelId="{902E07B6-B866-48E0-A0B2-262399104EE4}" type="presOf" srcId="{3D7FE0C9-937D-4132-91AF-5470C51611AE}" destId="{05993AC3-1E8E-418D-AB69-738138DCBCF6}" srcOrd="0" destOrd="0" presId="urn:microsoft.com/office/officeart/2008/layout/SquareAccentList"/>
    <dgm:cxn modelId="{E3F24AF3-62C2-4B9F-9A14-5B029E447D2D}" type="presParOf" srcId="{60932B29-5337-403A-B75E-BF08DCB8C660}" destId="{3EF5BDEC-AE91-410F-A393-68988DCD5A64}" srcOrd="1" destOrd="2" presId="urn:microsoft.com/office/officeart/2008/layout/SquareAccentList"/>
    <dgm:cxn modelId="{007BCC61-DFA3-4C91-A25E-B65EB4622A9F}" type="presParOf" srcId="{3EF5BDEC-AE91-410F-A393-68988DCD5A64}" destId="{50A0FBFF-45A4-4DD1-9D42-A1C18DAF3A46}" srcOrd="0" destOrd="1" presId="urn:microsoft.com/office/officeart/2008/layout/SquareAccentList"/>
    <dgm:cxn modelId="{BA479672-0A53-4E2F-A444-4A47E15D7FE4}" type="presParOf" srcId="{50A0FBFF-45A4-4DD1-9D42-A1C18DAF3A46}" destId="{A975F646-6F5A-4188-9920-3EA9EE24772A}" srcOrd="0" destOrd="0" presId="urn:microsoft.com/office/officeart/2008/layout/SquareAccentList"/>
    <dgm:cxn modelId="{B1A78A08-AC7C-4879-8CD0-DBFF345352AB}" type="presParOf" srcId="{50A0FBFF-45A4-4DD1-9D42-A1C18DAF3A46}" destId="{7C2F2D87-8F5B-4C8D-9B8C-5E33BAA20F8C}" srcOrd="1" destOrd="0" presId="urn:microsoft.com/office/officeart/2008/layout/SquareAccentList"/>
    <dgm:cxn modelId="{EDC69FD3-834E-4E37-8675-8170AE403438}" type="presOf" srcId="{E8E35B05-115E-44F1-A469-39BCA1013BAB}" destId="{7C2F2D87-8F5B-4C8D-9B8C-5E33BAA20F8C}" srcOrd="0" destOrd="0" presId="urn:microsoft.com/office/officeart/2008/layout/SquareAccentList"/>
    <dgm:cxn modelId="{B017EFC7-117A-4D85-8560-E2AEDAE2FEE1}" type="presParOf" srcId="{3EF5BDEC-AE91-410F-A393-68988DCD5A64}" destId="{9600348A-D14D-4B39-93A6-E6B3D364257A}" srcOrd="1" destOrd="1" presId="urn:microsoft.com/office/officeart/2008/layout/SquareAccentList"/>
    <dgm:cxn modelId="{9A864104-D81C-45A4-BA5C-E0217AE23877}" type="presParOf" srcId="{9600348A-D14D-4B39-93A6-E6B3D364257A}" destId="{F1715E2E-28A7-466D-A9B0-CC1F5166843A}" srcOrd="0" destOrd="1" presId="urn:microsoft.com/office/officeart/2008/layout/SquareAccentList"/>
    <dgm:cxn modelId="{86A47DD5-E4B0-474B-8B73-2D5FE6150984}" type="presParOf" srcId="{9600348A-D14D-4B39-93A6-E6B3D364257A}" destId="{E7CA8D4E-63EB-4AEB-92C1-32593DFFC30B}" srcOrd="1" destOrd="1" presId="urn:microsoft.com/office/officeart/2008/layout/SquareAccentList"/>
    <dgm:cxn modelId="{0D414E9B-39B3-403A-9BE1-730512E296D7}" type="presOf" srcId="{D044CB31-F567-4F1B-932F-94B2272B7E46}" destId="{E7CA8D4E-63EB-4AEB-92C1-32593DFFC30B}" srcOrd="0" destOrd="0" presId="urn:microsoft.com/office/officeart/2008/layout/SquareAccentList"/>
    <dgm:cxn modelId="{5F2F6425-F10C-4E0E-9638-8170F4A4493A}" type="presParOf" srcId="{3EF5BDEC-AE91-410F-A393-68988DCD5A64}" destId="{14F42C1D-D563-4EE7-AE33-9AB54219009E}" srcOrd="2" destOrd="1" presId="urn:microsoft.com/office/officeart/2008/layout/SquareAccentList"/>
    <dgm:cxn modelId="{687B4C95-4139-4A63-913E-F4E44C1423F6}" type="presParOf" srcId="{14F42C1D-D563-4EE7-AE33-9AB54219009E}" destId="{4B1B8DB8-E50F-4CEC-92A2-556EEB308E15}" srcOrd="0" destOrd="2" presId="urn:microsoft.com/office/officeart/2008/layout/SquareAccentList"/>
    <dgm:cxn modelId="{329BAC51-155C-4EC2-91BC-C7BCE3D90F66}" type="presParOf" srcId="{14F42C1D-D563-4EE7-AE33-9AB54219009E}" destId="{2D405CBC-C8AA-4A75-88D4-A02FECBA0199}" srcOrd="1" destOrd="2" presId="urn:microsoft.com/office/officeart/2008/layout/SquareAccentList"/>
    <dgm:cxn modelId="{0029A7D6-AD84-4482-9E39-94C974D64506}" type="presOf" srcId="{6F8E5D15-5A1F-426C-8DCA-39991A9752F4}" destId="{2D405CBC-C8AA-4A75-88D4-A02FECBA0199}" srcOrd="0" destOrd="0" presId="urn:microsoft.com/office/officeart/2008/layout/SquareAccentList"/>
    <dgm:cxn modelId="{C478E98B-9649-490E-B1BA-12888AA527EE}" type="presParOf" srcId="{3EF5BDEC-AE91-410F-A393-68988DCD5A64}" destId="{7F45C423-D7D8-4394-A572-A58BB6AF92A2}" srcOrd="3" destOrd="1" presId="urn:microsoft.com/office/officeart/2008/layout/SquareAccentList"/>
    <dgm:cxn modelId="{5D02463F-DC24-46C5-B1B5-BBC495DB350C}" type="presParOf" srcId="{7F45C423-D7D8-4394-A572-A58BB6AF92A2}" destId="{23260CBE-2CAC-4335-B414-20D873C381DE}" srcOrd="0" destOrd="3" presId="urn:microsoft.com/office/officeart/2008/layout/SquareAccentList"/>
    <dgm:cxn modelId="{89C17197-5D0A-433F-8F82-565AAE8C788E}" type="presParOf" srcId="{7F45C423-D7D8-4394-A572-A58BB6AF92A2}" destId="{97934AE7-CC71-4DA4-AC52-3D5867F9DB7B}" srcOrd="1" destOrd="3" presId="urn:microsoft.com/office/officeart/2008/layout/SquareAccentList"/>
    <dgm:cxn modelId="{83FF414F-6328-4005-B4A2-63B71CA2D865}" type="presOf" srcId="{4F355583-F2A5-439F-8958-7CD1DC83E662}" destId="{97934AE7-CC71-4DA4-AC52-3D5867F9DB7B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72DEE-E8F7-4548-A629-B9871646A394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F09D203-A6DF-4195-BDA2-1938829020E7}">
      <dgm:prSet phldr="0"/>
      <dgm:spPr/>
      <dgm:t>
        <a:bodyPr vert="horz" wrap="square"/>
        <a:lstStyle/>
        <a:p>
          <a:r>
            <a:rPr lang="en-US" altLang="zh-CN" dirty="0"/>
            <a:t>2. </a:t>
          </a:r>
          <a:r>
            <a:rPr lang="zh-CN" altLang="en-US" dirty="0"/>
            <a:t>订单生成</a:t>
          </a:r>
        </a:p>
      </dgm:t>
    </dgm:pt>
    <dgm:pt modelId="{9DC198BA-7C7D-4ADF-A459-591D862B0426}" cxnId="{B920D2B9-5FC1-4F02-B034-CDCBF2BF497F}" type="parTrans">
      <dgm:prSet/>
      <dgm:spPr/>
      <dgm:t>
        <a:bodyPr/>
        <a:lstStyle/>
        <a:p>
          <a:endParaRPr lang="zh-CN" altLang="en-US"/>
        </a:p>
      </dgm:t>
    </dgm:pt>
    <dgm:pt modelId="{3322277A-026D-435C-BB65-F518BD30FBB1}" cxnId="{B920D2B9-5FC1-4F02-B034-CDCBF2BF497F}" type="sibTrans">
      <dgm:prSet/>
      <dgm:spPr/>
      <dgm:t>
        <a:bodyPr/>
        <a:lstStyle/>
        <a:p>
          <a:endParaRPr lang="zh-CN" altLang="en-US"/>
        </a:p>
      </dgm:t>
    </dgm:pt>
    <dgm:pt modelId="{1BCCC7F7-EC2D-441E-AAE7-48F991FA9CDB}">
      <dgm:prSet phldr="0"/>
      <dgm:spPr/>
      <dgm:t>
        <a:bodyPr vert="horz" wrap="square"/>
        <a:lstStyle/>
        <a:p>
          <a:r>
            <a:rPr lang="zh-CN" altLang="en-US" dirty="0"/>
            <a:t>订单问题分析</a:t>
          </a:r>
        </a:p>
      </dgm:t>
    </dgm:pt>
    <dgm:pt modelId="{3586BC21-DD67-4A42-B759-8C76F93795D7}" cxnId="{1B54CA10-DFD9-464B-BA78-3EECCAAAC2BA}" type="parTrans">
      <dgm:prSet/>
      <dgm:spPr/>
      <dgm:t>
        <a:bodyPr/>
        <a:lstStyle/>
        <a:p>
          <a:endParaRPr lang="zh-CN" altLang="en-US"/>
        </a:p>
      </dgm:t>
    </dgm:pt>
    <dgm:pt modelId="{14F74137-26D6-40F0-9700-ECB1FE939AE2}" cxnId="{1B54CA10-DFD9-464B-BA78-3EECCAAAC2BA}" type="sibTrans">
      <dgm:prSet/>
      <dgm:spPr/>
      <dgm:t>
        <a:bodyPr/>
        <a:lstStyle/>
        <a:p>
          <a:endParaRPr lang="zh-CN" altLang="en-US"/>
        </a:p>
      </dgm:t>
    </dgm:pt>
    <dgm:pt modelId="{93A7A2F2-FA14-488C-870F-0EC6083A997B}">
      <dgm:prSet phldr="0"/>
      <dgm:spPr/>
      <dgm:t>
        <a:bodyPr vert="horz" wrap="square"/>
        <a:lstStyle/>
        <a:p>
          <a:r>
            <a:rPr lang="zh-CN" altLang="en-US" dirty="0"/>
            <a:t>设计订单表</a:t>
          </a:r>
        </a:p>
      </dgm:t>
    </dgm:pt>
    <dgm:pt modelId="{61BACD01-CD3C-48EC-BC42-7D5EF91F47B5}" cxnId="{BC06D4A9-5DAC-401A-B943-C56742D4A444}" type="parTrans">
      <dgm:prSet/>
      <dgm:spPr/>
      <dgm:t>
        <a:bodyPr/>
        <a:lstStyle/>
        <a:p>
          <a:endParaRPr lang="zh-CN" altLang="en-US"/>
        </a:p>
      </dgm:t>
    </dgm:pt>
    <dgm:pt modelId="{74CC892C-098E-4ED8-9E0E-0F75187C5482}" cxnId="{BC06D4A9-5DAC-401A-B943-C56742D4A444}" type="sibTrans">
      <dgm:prSet/>
      <dgm:spPr/>
      <dgm:t>
        <a:bodyPr/>
        <a:lstStyle/>
        <a:p>
          <a:endParaRPr lang="zh-CN" altLang="en-US"/>
        </a:p>
      </dgm:t>
    </dgm:pt>
    <dgm:pt modelId="{262C63ED-3602-4A59-80E3-E92092481A64}">
      <dgm:prSet phldr="0"/>
      <dgm:spPr/>
      <dgm:t>
        <a:bodyPr vert="horz" wrap="square"/>
        <a:lstStyle/>
        <a:p>
          <a:r>
            <a:rPr lang="zh-CN" altLang="en-US" dirty="0"/>
            <a:t>实现创建订单功能</a:t>
          </a:r>
        </a:p>
      </dgm:t>
    </dgm:pt>
    <dgm:pt modelId="{D49C105C-306E-4EF7-9A6B-E20B66919525}" cxnId="{32B0D2C3-4298-4501-AE39-9990E6A51368}" type="parTrans">
      <dgm:prSet/>
      <dgm:spPr/>
      <dgm:t>
        <a:bodyPr/>
        <a:lstStyle/>
        <a:p>
          <a:endParaRPr lang="zh-CN" altLang="en-US"/>
        </a:p>
      </dgm:t>
    </dgm:pt>
    <dgm:pt modelId="{11C937D6-825D-4B43-A4BD-D5F7CA6D5824}" cxnId="{32B0D2C3-4298-4501-AE39-9990E6A51368}" type="sibTrans">
      <dgm:prSet/>
      <dgm:spPr/>
      <dgm:t>
        <a:bodyPr/>
        <a:lstStyle/>
        <a:p>
          <a:endParaRPr lang="zh-CN" altLang="en-US"/>
        </a:p>
      </dgm:t>
    </dgm:pt>
    <dgm:pt modelId="{C7F069EB-5513-4B69-BFFE-A42B3BA31AF7}">
      <dgm:prSet phldr="0"/>
      <dgm:spPr/>
      <dgm:t>
        <a:bodyPr vert="horz" wrap="square"/>
        <a:lstStyle/>
        <a:p>
          <a:r>
            <a:rPr lang="zh-CN" altLang="en-US" dirty="0"/>
            <a:t>订单 </a:t>
          </a:r>
          <a:r>
            <a:rPr lang="en-US" altLang="zh-CN" dirty="0"/>
            <a:t>ID </a:t>
          </a:r>
          <a:r>
            <a:rPr lang="zh-CN" altLang="en-US" dirty="0"/>
            <a:t>的生成方案</a:t>
          </a:r>
        </a:p>
      </dgm:t>
    </dgm:pt>
    <dgm:pt modelId="{5029CA5D-AEAE-4C87-9521-DC5165724216}" cxnId="{7EFFFA63-24DC-457B-9903-2CB4E125D509}" type="parTrans">
      <dgm:prSet/>
      <dgm:spPr/>
      <dgm:t>
        <a:bodyPr/>
        <a:lstStyle/>
        <a:p>
          <a:endParaRPr lang="zh-CN" altLang="en-US"/>
        </a:p>
      </dgm:t>
    </dgm:pt>
    <dgm:pt modelId="{54C77D4D-7CC3-4685-B2D8-79625B92CC45}" cxnId="{7EFFFA63-24DC-457B-9903-2CB4E125D509}" type="sibTrans">
      <dgm:prSet/>
      <dgm:spPr/>
      <dgm:t>
        <a:bodyPr/>
        <a:lstStyle/>
        <a:p>
          <a:endParaRPr lang="zh-CN" altLang="en-US"/>
        </a:p>
      </dgm:t>
    </dgm:pt>
    <dgm:pt modelId="{E7B68C3B-8CFB-4FE1-866C-AB04554D7E85}">
      <dgm:prSet phldr="0"/>
      <dgm:spPr/>
      <dgm:t>
        <a:bodyPr vert="horz" wrap="square"/>
        <a:lstStyle/>
        <a:p>
          <a:r>
            <a:rPr lang="en-US" altLang="zh-CN" dirty="0"/>
            <a:t>3. </a:t>
          </a:r>
          <a:r>
            <a:rPr lang="zh-CN" altLang="en-US" dirty="0"/>
            <a:t>整合消息中间件</a:t>
          </a:r>
        </a:p>
      </dgm:t>
    </dgm:pt>
    <dgm:pt modelId="{7454FE27-0411-481A-866A-2492EDB90E8A}" cxnId="{CDA26732-A668-4F15-A8FF-9CC10618BE00}" type="parTrans">
      <dgm:prSet/>
      <dgm:spPr/>
      <dgm:t>
        <a:bodyPr/>
        <a:lstStyle/>
        <a:p>
          <a:endParaRPr lang="zh-CN" altLang="en-US"/>
        </a:p>
      </dgm:t>
    </dgm:pt>
    <dgm:pt modelId="{6FE7C2B3-8BBB-4BFD-9D3B-C2481BFE698D}" cxnId="{CDA26732-A668-4F15-A8FF-9CC10618BE00}" type="sibTrans">
      <dgm:prSet/>
      <dgm:spPr/>
      <dgm:t>
        <a:bodyPr/>
        <a:lstStyle/>
        <a:p>
          <a:endParaRPr lang="zh-CN" altLang="en-US"/>
        </a:p>
      </dgm:t>
    </dgm:pt>
    <dgm:pt modelId="{91B9209E-70E2-44B9-A28E-9E7761B1871E}">
      <dgm:prSet phldr="0"/>
      <dgm:spPr/>
      <dgm:t>
        <a:bodyPr vert="horz" wrap="square"/>
        <a:lstStyle/>
        <a:p>
          <a:r>
            <a:rPr lang="en-US" altLang="zh-CN" dirty="0" err="1"/>
            <a:t>RocketMQ</a:t>
          </a:r>
          <a:r>
            <a:rPr lang="en-US" altLang="zh-CN" dirty="0"/>
            <a:t> </a:t>
          </a:r>
          <a:r>
            <a:rPr lang="zh-CN" altLang="en-US" dirty="0"/>
            <a:t>的部署</a:t>
          </a:r>
        </a:p>
      </dgm:t>
    </dgm:pt>
    <dgm:pt modelId="{CBCA7040-C7AA-4D91-92F9-6BCD704A97EB}" cxnId="{984B408E-7C67-42CB-A181-76ED25575F7E}" type="parTrans">
      <dgm:prSet/>
      <dgm:spPr/>
      <dgm:t>
        <a:bodyPr/>
        <a:lstStyle/>
        <a:p>
          <a:endParaRPr lang="zh-CN" altLang="en-US"/>
        </a:p>
      </dgm:t>
    </dgm:pt>
    <dgm:pt modelId="{49B42E7A-DF70-4152-AC0C-FEFA198216DD}" cxnId="{984B408E-7C67-42CB-A181-76ED25575F7E}" type="sibTrans">
      <dgm:prSet/>
      <dgm:spPr/>
      <dgm:t>
        <a:bodyPr/>
        <a:lstStyle/>
        <a:p>
          <a:endParaRPr lang="zh-CN" altLang="en-US"/>
        </a:p>
      </dgm:t>
    </dgm:pt>
    <dgm:pt modelId="{C43292EE-D6C9-431D-AEAB-D05B0424A3ED}">
      <dgm:prSet phldr="0"/>
      <dgm:spPr/>
      <dgm:t>
        <a:bodyPr vert="horz" wrap="square"/>
        <a:lstStyle/>
        <a:p>
          <a:r>
            <a:rPr lang="en-US" altLang="zh-CN" dirty="0" err="1"/>
            <a:t>RocketMQ</a:t>
          </a:r>
          <a:r>
            <a:rPr lang="en-US" altLang="zh-CN" dirty="0"/>
            <a:t> </a:t>
          </a:r>
          <a:r>
            <a:rPr lang="zh-CN" altLang="en-US" dirty="0"/>
            <a:t>依赖与配置</a:t>
          </a:r>
        </a:p>
      </dgm:t>
    </dgm:pt>
    <dgm:pt modelId="{C97B2CB3-F212-4074-A707-D8D3E51C0B26}" cxnId="{D0C96753-49C6-40DC-9575-FB4BBD6FFC69}" type="parTrans">
      <dgm:prSet/>
      <dgm:spPr/>
      <dgm:t>
        <a:bodyPr/>
        <a:lstStyle/>
        <a:p>
          <a:endParaRPr lang="zh-CN" altLang="en-US"/>
        </a:p>
      </dgm:t>
    </dgm:pt>
    <dgm:pt modelId="{B2589858-78D0-4249-892B-A896983AAB64}" cxnId="{D0C96753-49C6-40DC-9575-FB4BBD6FFC69}" type="sibTrans">
      <dgm:prSet/>
      <dgm:spPr/>
      <dgm:t>
        <a:bodyPr/>
        <a:lstStyle/>
        <a:p>
          <a:endParaRPr lang="zh-CN" altLang="en-US"/>
        </a:p>
      </dgm:t>
    </dgm:pt>
    <dgm:pt modelId="{69446A43-5056-4FD6-8A27-B536BB5EFA6D}">
      <dgm:prSet phldr="0"/>
      <dgm:spPr/>
      <dgm:t>
        <a:bodyPr vert="horz" wrap="square"/>
        <a:lstStyle/>
        <a:p>
          <a:r>
            <a:rPr lang="zh-CN" altLang="en-US" dirty="0"/>
            <a:t>测试发送与接收</a:t>
          </a:r>
        </a:p>
      </dgm:t>
    </dgm:pt>
    <dgm:pt modelId="{305860FD-228A-4514-9CAB-9B04865C45D0}" cxnId="{22790487-76B8-468E-8B57-D811B33D607A}" type="parTrans">
      <dgm:prSet/>
      <dgm:spPr/>
      <dgm:t>
        <a:bodyPr/>
        <a:lstStyle/>
        <a:p>
          <a:endParaRPr lang="zh-CN" altLang="en-US"/>
        </a:p>
      </dgm:t>
    </dgm:pt>
    <dgm:pt modelId="{EE49EE3F-2FC4-4046-B6FF-6A0676481D2C}" cxnId="{22790487-76B8-468E-8B57-D811B33D607A}" type="sibTrans">
      <dgm:prSet/>
      <dgm:spPr/>
      <dgm:t>
        <a:bodyPr/>
        <a:lstStyle/>
        <a:p>
          <a:endParaRPr lang="zh-CN" altLang="en-US"/>
        </a:p>
      </dgm:t>
    </dgm:pt>
    <dgm:pt modelId="{D90C12BB-320F-4568-A7D3-9B946DF6373C}">
      <dgm:prSet phldr="0"/>
      <dgm:spPr/>
      <dgm:t>
        <a:bodyPr vert="horz" wrap="square"/>
        <a:lstStyle/>
        <a:p>
          <a:r>
            <a:rPr lang="en-US" altLang="zh-CN" dirty="0"/>
            <a:t>4.</a:t>
          </a:r>
          <a:r>
            <a:rPr lang="en-US" dirty="0"/>
            <a:t> </a:t>
          </a:r>
          <a:r>
            <a:rPr lang="zh-CN" altLang="en-US" dirty="0"/>
            <a:t>订单消息处理</a:t>
          </a:r>
          <a:endParaRPr lang="en-US" altLang="zh-CN" dirty="0"/>
        </a:p>
      </dgm:t>
    </dgm:pt>
    <dgm:pt modelId="{402F363D-6737-4502-BAB9-EA62A0805447}" cxnId="{9C002135-3D9C-4D9C-BED6-6F632E1C67AB}" type="parTrans">
      <dgm:prSet/>
      <dgm:spPr/>
      <dgm:t>
        <a:bodyPr/>
        <a:lstStyle/>
        <a:p>
          <a:endParaRPr lang="zh-CN" altLang="en-US"/>
        </a:p>
      </dgm:t>
    </dgm:pt>
    <dgm:pt modelId="{27BCB94A-A527-47A7-9804-B74F0D443115}" cxnId="{9C002135-3D9C-4D9C-BED6-6F632E1C67AB}" type="sibTrans">
      <dgm:prSet/>
      <dgm:spPr/>
      <dgm:t>
        <a:bodyPr/>
        <a:lstStyle/>
        <a:p>
          <a:endParaRPr lang="zh-CN" altLang="en-US"/>
        </a:p>
      </dgm:t>
    </dgm:pt>
    <dgm:pt modelId="{7D1A4FCB-EBB9-430B-9400-55CE693E7E08}">
      <dgm:prSet phldr="0"/>
      <dgm:spPr/>
      <dgm:t>
        <a:bodyPr vert="horz" wrap="square"/>
        <a:lstStyle/>
        <a:p>
          <a:r>
            <a:rPr lang="zh-CN" altLang="en-US" dirty="0"/>
            <a:t>发送创建订单信息</a:t>
          </a:r>
          <a:endParaRPr lang="en-US" altLang="zh-CN" dirty="0"/>
        </a:p>
      </dgm:t>
    </dgm:pt>
    <dgm:pt modelId="{AFF0A3BC-9412-491C-A13B-123932396D22}" cxnId="{74FA682D-EB97-4981-9D7A-47319A6D4DBC}" type="parTrans">
      <dgm:prSet/>
      <dgm:spPr/>
      <dgm:t>
        <a:bodyPr/>
        <a:lstStyle/>
        <a:p>
          <a:endParaRPr lang="zh-CN" altLang="en-US"/>
        </a:p>
      </dgm:t>
    </dgm:pt>
    <dgm:pt modelId="{DB697CE5-88E6-4DCE-92B1-EC69B78FF2BC}" cxnId="{74FA682D-EB97-4981-9D7A-47319A6D4DBC}" type="sibTrans">
      <dgm:prSet/>
      <dgm:spPr/>
      <dgm:t>
        <a:bodyPr/>
        <a:lstStyle/>
        <a:p>
          <a:endParaRPr lang="zh-CN" altLang="en-US"/>
        </a:p>
      </dgm:t>
    </dgm:pt>
    <dgm:pt modelId="{6C2DE2E8-7E80-4F97-8390-1D7C79EE2526}">
      <dgm:prSet phldr="0"/>
      <dgm:spPr/>
      <dgm:t>
        <a:bodyPr vert="horz" wrap="square"/>
        <a:lstStyle/>
        <a:p>
          <a:r>
            <a:rPr lang="zh-CN" altLang="en-US" dirty="0"/>
            <a:t>订单消息处理</a:t>
          </a:r>
          <a:endParaRPr lang="en-US" altLang="zh-CN" dirty="0"/>
        </a:p>
      </dgm:t>
    </dgm:pt>
    <dgm:pt modelId="{57B0929D-2E80-4062-A572-38A4AEA8A7F6}" cxnId="{F6410E1F-E03D-4513-A917-3E00A47D400E}" type="parTrans">
      <dgm:prSet/>
      <dgm:spPr/>
      <dgm:t>
        <a:bodyPr/>
        <a:lstStyle/>
        <a:p>
          <a:endParaRPr lang="zh-CN" altLang="en-US"/>
        </a:p>
      </dgm:t>
    </dgm:pt>
    <dgm:pt modelId="{7F69D8BD-1427-4FD6-BA66-B65F9A4ADEE6}" cxnId="{F6410E1F-E03D-4513-A917-3E00A47D400E}" type="sibTrans">
      <dgm:prSet/>
      <dgm:spPr/>
      <dgm:t>
        <a:bodyPr/>
        <a:lstStyle/>
        <a:p>
          <a:endParaRPr lang="zh-CN" altLang="en-US"/>
        </a:p>
      </dgm:t>
    </dgm:pt>
    <dgm:pt modelId="{FB8F7475-7D87-4160-A991-4AE1558F6048}">
      <dgm:prSet phldr="0"/>
      <dgm:spPr/>
      <dgm:t>
        <a:bodyPr vert="horz" wrap="square"/>
        <a:lstStyle/>
        <a:p>
          <a:r>
            <a:rPr lang="zh-CN" altLang="en-US" dirty="0"/>
            <a:t>扣减库存</a:t>
          </a:r>
          <a:endParaRPr lang="en-US" altLang="zh-CN" dirty="0"/>
        </a:p>
      </dgm:t>
    </dgm:pt>
    <dgm:pt modelId="{2840F835-015E-4894-B8CD-ECAB97E72CD2}" cxnId="{BF94584D-2C21-48DF-A5A6-A5E859CC224C}" type="parTrans">
      <dgm:prSet/>
      <dgm:spPr/>
      <dgm:t>
        <a:bodyPr/>
        <a:lstStyle/>
        <a:p>
          <a:endParaRPr lang="zh-CN" altLang="en-US"/>
        </a:p>
      </dgm:t>
    </dgm:pt>
    <dgm:pt modelId="{44D589FC-DC9A-440E-9D52-7DE98529F1BA}" cxnId="{BF94584D-2C21-48DF-A5A6-A5E859CC224C}" type="sibTrans">
      <dgm:prSet/>
      <dgm:spPr/>
      <dgm:t>
        <a:bodyPr/>
        <a:lstStyle/>
        <a:p>
          <a:endParaRPr lang="zh-CN" altLang="en-US"/>
        </a:p>
      </dgm:t>
    </dgm:pt>
    <dgm:pt modelId="{01E4794B-B82E-4020-8C4D-00B9BA5B9B84}">
      <dgm:prSet phldr="0"/>
      <dgm:spPr/>
      <dgm:t>
        <a:bodyPr vert="horz" wrap="square"/>
        <a:lstStyle/>
        <a:p>
          <a:r>
            <a:rPr lang="zh-CN" altLang="en-US" dirty="0"/>
            <a:t>测试订单创建流程</a:t>
          </a:r>
          <a:endParaRPr lang="en-US" altLang="zh-CN" dirty="0"/>
        </a:p>
      </dgm:t>
    </dgm:pt>
    <dgm:pt modelId="{766F67FD-194F-442A-A4A9-36002B587B33}" cxnId="{91E373B9-4E6D-491F-9B37-EF072B776DA9}" type="parTrans">
      <dgm:prSet/>
      <dgm:spPr/>
      <dgm:t>
        <a:bodyPr/>
        <a:lstStyle/>
        <a:p>
          <a:endParaRPr lang="zh-CN" altLang="en-US"/>
        </a:p>
      </dgm:t>
    </dgm:pt>
    <dgm:pt modelId="{9C763F01-F087-4A1D-940A-A7415FBC0D04}" cxnId="{91E373B9-4E6D-491F-9B37-EF072B776DA9}" type="sibTrans">
      <dgm:prSet/>
      <dgm:spPr/>
      <dgm:t>
        <a:bodyPr/>
        <a:lstStyle/>
        <a:p>
          <a:endParaRPr lang="zh-CN" altLang="en-US"/>
        </a:p>
      </dgm:t>
    </dgm:pt>
    <dgm:pt modelId="{CF9635BC-2AC0-49CE-AE3C-53E2D18CA699}" type="pres">
      <dgm:prSet presAssocID="{0FA72DEE-E8F7-4548-A629-B9871646A394}" presName="layout" presStyleCnt="0">
        <dgm:presLayoutVars>
          <dgm:chMax/>
          <dgm:chPref/>
          <dgm:dir/>
          <dgm:resizeHandles/>
        </dgm:presLayoutVars>
      </dgm:prSet>
      <dgm:spPr/>
    </dgm:pt>
    <dgm:pt modelId="{030F2CC6-623D-4FA4-BFAC-3559861CD86A}" type="pres">
      <dgm:prSet presAssocID="{7F09D203-A6DF-4195-BDA2-1938829020E7}" presName="root" presStyleCnt="0">
        <dgm:presLayoutVars>
          <dgm:chMax/>
          <dgm:chPref/>
        </dgm:presLayoutVars>
      </dgm:prSet>
      <dgm:spPr/>
    </dgm:pt>
    <dgm:pt modelId="{6BF99B8D-690B-48A1-BBAA-2648A0BD701B}" type="pres">
      <dgm:prSet presAssocID="{7F09D203-A6DF-4195-BDA2-1938829020E7}" presName="rootComposite" presStyleCnt="0">
        <dgm:presLayoutVars/>
      </dgm:prSet>
      <dgm:spPr/>
    </dgm:pt>
    <dgm:pt modelId="{FBBAFD14-36B1-4778-A35B-4CEE84F09715}" type="pres">
      <dgm:prSet presAssocID="{7F09D203-A6DF-4195-BDA2-1938829020E7}" presName="ParentAccent" presStyleLbl="alignNode1" presStyleIdx="0" presStyleCnt="3"/>
      <dgm:spPr/>
    </dgm:pt>
    <dgm:pt modelId="{AF78A587-30BC-4079-97D3-5C2FBB6846C4}" type="pres">
      <dgm:prSet presAssocID="{7F09D203-A6DF-4195-BDA2-1938829020E7}" presName="ParentSmallAccent" presStyleLbl="fgAcc1" presStyleIdx="0" presStyleCnt="3"/>
      <dgm:spPr/>
    </dgm:pt>
    <dgm:pt modelId="{EE69407A-685C-439D-A385-B94FCDCC7582}" type="pres">
      <dgm:prSet presAssocID="{7F09D203-A6DF-4195-BDA2-1938829020E7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D5BF890C-62B8-4E49-8007-04A124F742E7}" type="pres">
      <dgm:prSet presAssocID="{7F09D203-A6DF-4195-BDA2-1938829020E7}" presName="childShape" presStyleCnt="0">
        <dgm:presLayoutVars>
          <dgm:chMax val="0"/>
          <dgm:chPref val="0"/>
        </dgm:presLayoutVars>
      </dgm:prSet>
      <dgm:spPr/>
    </dgm:pt>
    <dgm:pt modelId="{CF612308-92E5-4C6E-B941-746C6B8EA2A5}" type="pres">
      <dgm:prSet presAssocID="{1BCCC7F7-EC2D-441E-AAE7-48F991FA9CDB}" presName="childComposite" presStyleCnt="0">
        <dgm:presLayoutVars>
          <dgm:chMax val="0"/>
          <dgm:chPref val="0"/>
        </dgm:presLayoutVars>
      </dgm:prSet>
      <dgm:spPr/>
    </dgm:pt>
    <dgm:pt modelId="{4AC56804-D5D5-455F-8AB1-D6E7E5856C94}" type="pres">
      <dgm:prSet presAssocID="{1BCCC7F7-EC2D-441E-AAE7-48F991FA9CDB}" presName="ChildAccent" presStyleLbl="solidFgAcc1" presStyleIdx="0" presStyleCnt="11"/>
      <dgm:spPr/>
    </dgm:pt>
    <dgm:pt modelId="{514D9CA8-6F78-4A66-A939-D065AB09D328}" type="pres">
      <dgm:prSet presAssocID="{1BCCC7F7-EC2D-441E-AAE7-48F991FA9CDB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93C4BDB4-981D-4AA2-ADF0-D242B04ECECA}" type="pres">
      <dgm:prSet presAssocID="{93A7A2F2-FA14-488C-870F-0EC6083A997B}" presName="childComposite" presStyleCnt="0">
        <dgm:presLayoutVars>
          <dgm:chMax val="0"/>
          <dgm:chPref val="0"/>
        </dgm:presLayoutVars>
      </dgm:prSet>
      <dgm:spPr/>
    </dgm:pt>
    <dgm:pt modelId="{1E965B0D-046E-4FFF-B408-7103411D0F3B}" type="pres">
      <dgm:prSet presAssocID="{93A7A2F2-FA14-488C-870F-0EC6083A997B}" presName="ChildAccent" presStyleLbl="solidFgAcc1" presStyleIdx="1" presStyleCnt="11"/>
      <dgm:spPr/>
    </dgm:pt>
    <dgm:pt modelId="{5B5A916A-CE33-41B9-8C63-859F0C0AA7A1}" type="pres">
      <dgm:prSet presAssocID="{93A7A2F2-FA14-488C-870F-0EC6083A997B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D5B7EDAF-771C-4A34-9766-67D3D16D4B48}" type="pres">
      <dgm:prSet presAssocID="{262C63ED-3602-4A59-80E3-E92092481A64}" presName="childComposite" presStyleCnt="0">
        <dgm:presLayoutVars>
          <dgm:chMax val="0"/>
          <dgm:chPref val="0"/>
        </dgm:presLayoutVars>
      </dgm:prSet>
      <dgm:spPr/>
    </dgm:pt>
    <dgm:pt modelId="{21C59849-BC48-42CE-A7F0-122BBE77D41C}" type="pres">
      <dgm:prSet presAssocID="{262C63ED-3602-4A59-80E3-E92092481A64}" presName="ChildAccent" presStyleLbl="solidFgAcc1" presStyleIdx="2" presStyleCnt="11"/>
      <dgm:spPr/>
    </dgm:pt>
    <dgm:pt modelId="{67454B4A-EF3C-48D6-B119-DD35EE35AEF6}" type="pres">
      <dgm:prSet presAssocID="{262C63ED-3602-4A59-80E3-E92092481A64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FA8436FC-8A00-4890-90DF-475812854598}" type="pres">
      <dgm:prSet presAssocID="{C7F069EB-5513-4B69-BFFE-A42B3BA31AF7}" presName="childComposite" presStyleCnt="0">
        <dgm:presLayoutVars>
          <dgm:chMax val="0"/>
          <dgm:chPref val="0"/>
        </dgm:presLayoutVars>
      </dgm:prSet>
      <dgm:spPr/>
    </dgm:pt>
    <dgm:pt modelId="{8D979A0D-2CA4-421B-858C-C3A4DFBAFD28}" type="pres">
      <dgm:prSet presAssocID="{C7F069EB-5513-4B69-BFFE-A42B3BA31AF7}" presName="ChildAccent" presStyleLbl="solidFgAcc1" presStyleIdx="3" presStyleCnt="11"/>
      <dgm:spPr/>
    </dgm:pt>
    <dgm:pt modelId="{02817567-F151-4A3E-B896-C1E097D31B2F}" type="pres">
      <dgm:prSet presAssocID="{C7F069EB-5513-4B69-BFFE-A42B3BA31AF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31EC3BAE-D545-414E-9371-C9561612F0AA}" type="pres">
      <dgm:prSet presAssocID="{E7B68C3B-8CFB-4FE1-866C-AB04554D7E85}" presName="root" presStyleCnt="0">
        <dgm:presLayoutVars>
          <dgm:chMax/>
          <dgm:chPref/>
        </dgm:presLayoutVars>
      </dgm:prSet>
      <dgm:spPr/>
    </dgm:pt>
    <dgm:pt modelId="{6B1FFBF5-F30B-45A0-B10E-D6ACD59ED8F4}" type="pres">
      <dgm:prSet presAssocID="{E7B68C3B-8CFB-4FE1-866C-AB04554D7E85}" presName="rootComposite" presStyleCnt="0">
        <dgm:presLayoutVars/>
      </dgm:prSet>
      <dgm:spPr/>
    </dgm:pt>
    <dgm:pt modelId="{57E64AB8-CC5C-4FF7-A7CE-C1CEF568647A}" type="pres">
      <dgm:prSet presAssocID="{E7B68C3B-8CFB-4FE1-866C-AB04554D7E85}" presName="ParentAccent" presStyleLbl="alignNode1" presStyleIdx="1" presStyleCnt="3"/>
      <dgm:spPr/>
    </dgm:pt>
    <dgm:pt modelId="{833EEBC7-CAE3-4464-83E0-D820167FF0C7}" type="pres">
      <dgm:prSet presAssocID="{E7B68C3B-8CFB-4FE1-866C-AB04554D7E85}" presName="ParentSmallAccent" presStyleLbl="fgAcc1" presStyleIdx="1" presStyleCnt="3"/>
      <dgm:spPr/>
    </dgm:pt>
    <dgm:pt modelId="{A223E26E-1738-4AF8-A56B-9B517FD2BA4D}" type="pres">
      <dgm:prSet presAssocID="{E7B68C3B-8CFB-4FE1-866C-AB04554D7E85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01AF146A-44EF-43A8-AD01-11E974CF91A8}" type="pres">
      <dgm:prSet presAssocID="{E7B68C3B-8CFB-4FE1-866C-AB04554D7E85}" presName="childShape" presStyleCnt="0">
        <dgm:presLayoutVars>
          <dgm:chMax val="0"/>
          <dgm:chPref val="0"/>
        </dgm:presLayoutVars>
      </dgm:prSet>
      <dgm:spPr/>
    </dgm:pt>
    <dgm:pt modelId="{7473AF23-CE89-423C-81B9-CEBDE43310DE}" type="pres">
      <dgm:prSet presAssocID="{91B9209E-70E2-44B9-A28E-9E7761B1871E}" presName="childComposite" presStyleCnt="0">
        <dgm:presLayoutVars>
          <dgm:chMax val="0"/>
          <dgm:chPref val="0"/>
        </dgm:presLayoutVars>
      </dgm:prSet>
      <dgm:spPr/>
    </dgm:pt>
    <dgm:pt modelId="{ACADBC92-CD75-4AB2-AEB6-06BA38160AFF}" type="pres">
      <dgm:prSet presAssocID="{91B9209E-70E2-44B9-A28E-9E7761B1871E}" presName="ChildAccent" presStyleLbl="solidFgAcc1" presStyleIdx="4" presStyleCnt="11"/>
      <dgm:spPr/>
    </dgm:pt>
    <dgm:pt modelId="{3FEE846D-4C33-406C-A28F-E462A895C99E}" type="pres">
      <dgm:prSet presAssocID="{91B9209E-70E2-44B9-A28E-9E7761B1871E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08CF2828-B6C9-4AD2-91FA-74F5728EEF96}" type="pres">
      <dgm:prSet presAssocID="{C43292EE-D6C9-431D-AEAB-D05B0424A3ED}" presName="childComposite" presStyleCnt="0">
        <dgm:presLayoutVars>
          <dgm:chMax val="0"/>
          <dgm:chPref val="0"/>
        </dgm:presLayoutVars>
      </dgm:prSet>
      <dgm:spPr/>
    </dgm:pt>
    <dgm:pt modelId="{379ABB13-E6F1-4C8E-AAD2-0E5914C26EE0}" type="pres">
      <dgm:prSet presAssocID="{C43292EE-D6C9-431D-AEAB-D05B0424A3ED}" presName="ChildAccent" presStyleLbl="solidFgAcc1" presStyleIdx="5" presStyleCnt="11"/>
      <dgm:spPr/>
    </dgm:pt>
    <dgm:pt modelId="{C47F0F55-13A0-43ED-8679-043573E8FB6E}" type="pres">
      <dgm:prSet presAssocID="{C43292EE-D6C9-431D-AEAB-D05B0424A3ED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01FA0DD2-25F0-415C-A1ED-4375FEAAB197}" type="pres">
      <dgm:prSet presAssocID="{69446A43-5056-4FD6-8A27-B536BB5EFA6D}" presName="childComposite" presStyleCnt="0">
        <dgm:presLayoutVars>
          <dgm:chMax val="0"/>
          <dgm:chPref val="0"/>
        </dgm:presLayoutVars>
      </dgm:prSet>
      <dgm:spPr/>
    </dgm:pt>
    <dgm:pt modelId="{E004BDDD-3658-4823-AF67-04926C44F4FB}" type="pres">
      <dgm:prSet presAssocID="{69446A43-5056-4FD6-8A27-B536BB5EFA6D}" presName="ChildAccent" presStyleLbl="solidFgAcc1" presStyleIdx="6" presStyleCnt="11"/>
      <dgm:spPr/>
    </dgm:pt>
    <dgm:pt modelId="{15525494-9D0C-4766-A0DF-88F9EB401D3F}" type="pres">
      <dgm:prSet presAssocID="{69446A43-5056-4FD6-8A27-B536BB5EFA6D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31DF7A77-9703-4424-9B47-6BFB7D6817AA}" type="pres">
      <dgm:prSet presAssocID="{D90C12BB-320F-4568-A7D3-9B946DF6373C}" presName="root" presStyleCnt="0">
        <dgm:presLayoutVars>
          <dgm:chMax/>
          <dgm:chPref/>
        </dgm:presLayoutVars>
      </dgm:prSet>
      <dgm:spPr/>
    </dgm:pt>
    <dgm:pt modelId="{CA7F20C6-9312-4ABE-8DE8-1C9E31086C77}" type="pres">
      <dgm:prSet presAssocID="{D90C12BB-320F-4568-A7D3-9B946DF6373C}" presName="rootComposite" presStyleCnt="0">
        <dgm:presLayoutVars/>
      </dgm:prSet>
      <dgm:spPr/>
    </dgm:pt>
    <dgm:pt modelId="{64CE2114-B918-4EE5-8BBB-C68EE42BB346}" type="pres">
      <dgm:prSet presAssocID="{D90C12BB-320F-4568-A7D3-9B946DF6373C}" presName="ParentAccent" presStyleLbl="alignNode1" presStyleIdx="2" presStyleCnt="3"/>
      <dgm:spPr/>
    </dgm:pt>
    <dgm:pt modelId="{D7BC7E08-EBE4-4357-8005-48E5E773E0B7}" type="pres">
      <dgm:prSet presAssocID="{D90C12BB-320F-4568-A7D3-9B946DF6373C}" presName="ParentSmallAccent" presStyleLbl="fgAcc1" presStyleIdx="2" presStyleCnt="3"/>
      <dgm:spPr/>
    </dgm:pt>
    <dgm:pt modelId="{9735D3ED-50C0-4B60-B95B-8D1D0345B675}" type="pres">
      <dgm:prSet presAssocID="{D90C12BB-320F-4568-A7D3-9B946DF6373C}" presName="Parent" presStyleLbl="revTx" presStyleIdx="9" presStyleCnt="14">
        <dgm:presLayoutVars>
          <dgm:chMax/>
          <dgm:chPref val="4"/>
          <dgm:bulletEnabled val="1"/>
        </dgm:presLayoutVars>
      </dgm:prSet>
      <dgm:spPr/>
    </dgm:pt>
    <dgm:pt modelId="{71505793-C691-4055-A6BD-4D33A21976F2}" type="pres">
      <dgm:prSet presAssocID="{D90C12BB-320F-4568-A7D3-9B946DF6373C}" presName="childShape" presStyleCnt="0">
        <dgm:presLayoutVars>
          <dgm:chMax val="0"/>
          <dgm:chPref val="0"/>
        </dgm:presLayoutVars>
      </dgm:prSet>
      <dgm:spPr/>
    </dgm:pt>
    <dgm:pt modelId="{0D100ED9-AB2D-429C-8166-7A10B3761181}" type="pres">
      <dgm:prSet presAssocID="{7D1A4FCB-EBB9-430B-9400-55CE693E7E08}" presName="childComposite" presStyleCnt="0">
        <dgm:presLayoutVars>
          <dgm:chMax val="0"/>
          <dgm:chPref val="0"/>
        </dgm:presLayoutVars>
      </dgm:prSet>
      <dgm:spPr/>
    </dgm:pt>
    <dgm:pt modelId="{C6237DEB-03AB-47A7-93AC-80D7E657BB9F}" type="pres">
      <dgm:prSet presAssocID="{7D1A4FCB-EBB9-430B-9400-55CE693E7E08}" presName="ChildAccent" presStyleLbl="solidFgAcc1" presStyleIdx="7" presStyleCnt="11"/>
      <dgm:spPr/>
    </dgm:pt>
    <dgm:pt modelId="{99681515-9DE4-479E-BB3A-AFDED89A50F1}" type="pres">
      <dgm:prSet presAssocID="{7D1A4FCB-EBB9-430B-9400-55CE693E7E0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67C64377-966A-4460-94E8-7CD25C337370}" type="pres">
      <dgm:prSet presAssocID="{6C2DE2E8-7E80-4F97-8390-1D7C79EE2526}" presName="childComposite" presStyleCnt="0">
        <dgm:presLayoutVars>
          <dgm:chMax val="0"/>
          <dgm:chPref val="0"/>
        </dgm:presLayoutVars>
      </dgm:prSet>
      <dgm:spPr/>
    </dgm:pt>
    <dgm:pt modelId="{8D713C9B-B759-45D2-BE34-96CC00105EE7}" type="pres">
      <dgm:prSet presAssocID="{6C2DE2E8-7E80-4F97-8390-1D7C79EE2526}" presName="ChildAccent" presStyleLbl="solidFgAcc1" presStyleIdx="8" presStyleCnt="11"/>
      <dgm:spPr/>
    </dgm:pt>
    <dgm:pt modelId="{1932C3B3-CC5B-4AB4-9BF1-B1FCAEBB1A17}" type="pres">
      <dgm:prSet presAssocID="{6C2DE2E8-7E80-4F97-8390-1D7C79EE2526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0F01B09C-3163-473C-97AC-4F2F496654B1}" type="pres">
      <dgm:prSet presAssocID="{FB8F7475-7D87-4160-A991-4AE1558F6048}" presName="childComposite" presStyleCnt="0">
        <dgm:presLayoutVars>
          <dgm:chMax val="0"/>
          <dgm:chPref val="0"/>
        </dgm:presLayoutVars>
      </dgm:prSet>
      <dgm:spPr/>
    </dgm:pt>
    <dgm:pt modelId="{19CC867C-74E1-4385-994A-FECDCBC9B884}" type="pres">
      <dgm:prSet presAssocID="{FB8F7475-7D87-4160-A991-4AE1558F6048}" presName="ChildAccent" presStyleLbl="solidFgAcc1" presStyleIdx="9" presStyleCnt="11"/>
      <dgm:spPr/>
    </dgm:pt>
    <dgm:pt modelId="{EB08D5FD-54D8-4F77-BC95-F12FC7F38459}" type="pres">
      <dgm:prSet presAssocID="{FB8F7475-7D87-4160-A991-4AE1558F604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FCF8AD51-8613-489C-BD6C-7E3D087237B8}" type="pres">
      <dgm:prSet presAssocID="{01E4794B-B82E-4020-8C4D-00B9BA5B9B84}" presName="childComposite" presStyleCnt="0">
        <dgm:presLayoutVars>
          <dgm:chMax val="0"/>
          <dgm:chPref val="0"/>
        </dgm:presLayoutVars>
      </dgm:prSet>
      <dgm:spPr/>
    </dgm:pt>
    <dgm:pt modelId="{A4AC9266-3A2C-42AD-ACC6-281ECDCBD923}" type="pres">
      <dgm:prSet presAssocID="{01E4794B-B82E-4020-8C4D-00B9BA5B9B84}" presName="ChildAccent" presStyleLbl="solidFgAcc1" presStyleIdx="10" presStyleCnt="11"/>
      <dgm:spPr/>
    </dgm:pt>
    <dgm:pt modelId="{341DE91E-AE14-4437-805C-AAEF900C4E5E}" type="pres">
      <dgm:prSet presAssocID="{01E4794B-B82E-4020-8C4D-00B9BA5B9B84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B920D2B9-5FC1-4F02-B034-CDCBF2BF497F}" srcId="{0FA72DEE-E8F7-4548-A629-B9871646A394}" destId="{7F09D203-A6DF-4195-BDA2-1938829020E7}" srcOrd="0" destOrd="0" parTransId="{9DC198BA-7C7D-4ADF-A459-591D862B0426}" sibTransId="{3322277A-026D-435C-BB65-F518BD30FBB1}"/>
    <dgm:cxn modelId="{1B54CA10-DFD9-464B-BA78-3EECCAAAC2BA}" srcId="{7F09D203-A6DF-4195-BDA2-1938829020E7}" destId="{1BCCC7F7-EC2D-441E-AAE7-48F991FA9CDB}" srcOrd="0" destOrd="0" parTransId="{3586BC21-DD67-4A42-B759-8C76F93795D7}" sibTransId="{14F74137-26D6-40F0-9700-ECB1FE939AE2}"/>
    <dgm:cxn modelId="{BC06D4A9-5DAC-401A-B943-C56742D4A444}" srcId="{7F09D203-A6DF-4195-BDA2-1938829020E7}" destId="{93A7A2F2-FA14-488C-870F-0EC6083A997B}" srcOrd="1" destOrd="0" parTransId="{61BACD01-CD3C-48EC-BC42-7D5EF91F47B5}" sibTransId="{74CC892C-098E-4ED8-9E0E-0F75187C5482}"/>
    <dgm:cxn modelId="{32B0D2C3-4298-4501-AE39-9990E6A51368}" srcId="{7F09D203-A6DF-4195-BDA2-1938829020E7}" destId="{262C63ED-3602-4A59-80E3-E92092481A64}" srcOrd="2" destOrd="0" parTransId="{D49C105C-306E-4EF7-9A6B-E20B66919525}" sibTransId="{11C937D6-825D-4B43-A4BD-D5F7CA6D5824}"/>
    <dgm:cxn modelId="{7EFFFA63-24DC-457B-9903-2CB4E125D509}" srcId="{7F09D203-A6DF-4195-BDA2-1938829020E7}" destId="{C7F069EB-5513-4B69-BFFE-A42B3BA31AF7}" srcOrd="3" destOrd="0" parTransId="{5029CA5D-AEAE-4C87-9521-DC5165724216}" sibTransId="{54C77D4D-7CC3-4685-B2D8-79625B92CC45}"/>
    <dgm:cxn modelId="{CDA26732-A668-4F15-A8FF-9CC10618BE00}" srcId="{0FA72DEE-E8F7-4548-A629-B9871646A394}" destId="{E7B68C3B-8CFB-4FE1-866C-AB04554D7E85}" srcOrd="1" destOrd="0" parTransId="{7454FE27-0411-481A-866A-2492EDB90E8A}" sibTransId="{6FE7C2B3-8BBB-4BFD-9D3B-C2481BFE698D}"/>
    <dgm:cxn modelId="{984B408E-7C67-42CB-A181-76ED25575F7E}" srcId="{E7B68C3B-8CFB-4FE1-866C-AB04554D7E85}" destId="{91B9209E-70E2-44B9-A28E-9E7761B1871E}" srcOrd="0" destOrd="1" parTransId="{CBCA7040-C7AA-4D91-92F9-6BCD704A97EB}" sibTransId="{49B42E7A-DF70-4152-AC0C-FEFA198216DD}"/>
    <dgm:cxn modelId="{D0C96753-49C6-40DC-9575-FB4BBD6FFC69}" srcId="{E7B68C3B-8CFB-4FE1-866C-AB04554D7E85}" destId="{C43292EE-D6C9-431D-AEAB-D05B0424A3ED}" srcOrd="1" destOrd="1" parTransId="{C97B2CB3-F212-4074-A707-D8D3E51C0B26}" sibTransId="{B2589858-78D0-4249-892B-A896983AAB64}"/>
    <dgm:cxn modelId="{22790487-76B8-468E-8B57-D811B33D607A}" srcId="{E7B68C3B-8CFB-4FE1-866C-AB04554D7E85}" destId="{69446A43-5056-4FD6-8A27-B536BB5EFA6D}" srcOrd="2" destOrd="1" parTransId="{305860FD-228A-4514-9CAB-9B04865C45D0}" sibTransId="{EE49EE3F-2FC4-4046-B6FF-6A0676481D2C}"/>
    <dgm:cxn modelId="{9C002135-3D9C-4D9C-BED6-6F632E1C67AB}" srcId="{0FA72DEE-E8F7-4548-A629-B9871646A394}" destId="{D90C12BB-320F-4568-A7D3-9B946DF6373C}" srcOrd="2" destOrd="0" parTransId="{402F363D-6737-4502-BAB9-EA62A0805447}" sibTransId="{27BCB94A-A527-47A7-9804-B74F0D443115}"/>
    <dgm:cxn modelId="{74FA682D-EB97-4981-9D7A-47319A6D4DBC}" srcId="{D90C12BB-320F-4568-A7D3-9B946DF6373C}" destId="{7D1A4FCB-EBB9-430B-9400-55CE693E7E08}" srcOrd="0" destOrd="2" parTransId="{AFF0A3BC-9412-491C-A13B-123932396D22}" sibTransId="{DB697CE5-88E6-4DCE-92B1-EC69B78FF2BC}"/>
    <dgm:cxn modelId="{F6410E1F-E03D-4513-A917-3E00A47D400E}" srcId="{D90C12BB-320F-4568-A7D3-9B946DF6373C}" destId="{6C2DE2E8-7E80-4F97-8390-1D7C79EE2526}" srcOrd="1" destOrd="2" parTransId="{57B0929D-2E80-4062-A572-38A4AEA8A7F6}" sibTransId="{7F69D8BD-1427-4FD6-BA66-B65F9A4ADEE6}"/>
    <dgm:cxn modelId="{BF94584D-2C21-48DF-A5A6-A5E859CC224C}" srcId="{D90C12BB-320F-4568-A7D3-9B946DF6373C}" destId="{FB8F7475-7D87-4160-A991-4AE1558F6048}" srcOrd="2" destOrd="2" parTransId="{2840F835-015E-4894-B8CD-ECAB97E72CD2}" sibTransId="{44D589FC-DC9A-440E-9D52-7DE98529F1BA}"/>
    <dgm:cxn modelId="{91E373B9-4E6D-491F-9B37-EF072B776DA9}" srcId="{D90C12BB-320F-4568-A7D3-9B946DF6373C}" destId="{01E4794B-B82E-4020-8C4D-00B9BA5B9B84}" srcOrd="3" destOrd="2" parTransId="{766F67FD-194F-442A-A4A9-36002B587B33}" sibTransId="{9C763F01-F087-4A1D-940A-A7415FBC0D04}"/>
    <dgm:cxn modelId="{E6E425C4-6F0F-479D-A550-1ACBF332FC56}" type="presOf" srcId="{0FA72DEE-E8F7-4548-A629-B9871646A394}" destId="{CF9635BC-2AC0-49CE-AE3C-53E2D18CA699}" srcOrd="0" destOrd="0" presId="urn:microsoft.com/office/officeart/2008/layout/SquareAccentList"/>
    <dgm:cxn modelId="{3F39C46C-3E01-4D3D-BCE7-6F21134E304E}" type="presParOf" srcId="{CF9635BC-2AC0-49CE-AE3C-53E2D18CA699}" destId="{030F2CC6-623D-4FA4-BFAC-3559861CD86A}" srcOrd="0" destOrd="0" presId="urn:microsoft.com/office/officeart/2008/layout/SquareAccentList"/>
    <dgm:cxn modelId="{32BF4570-253F-4753-9BB1-D78788DEC59E}" type="presParOf" srcId="{030F2CC6-623D-4FA4-BFAC-3559861CD86A}" destId="{6BF99B8D-690B-48A1-BBAA-2648A0BD701B}" srcOrd="0" destOrd="0" presId="urn:microsoft.com/office/officeart/2008/layout/SquareAccentList"/>
    <dgm:cxn modelId="{FD56F065-AF99-4430-99FA-B9DD5198896C}" type="presOf" srcId="{7F09D203-A6DF-4195-BDA2-1938829020E7}" destId="{6BF99B8D-690B-48A1-BBAA-2648A0BD701B}" srcOrd="0" destOrd="0" presId="urn:microsoft.com/office/officeart/2008/layout/SquareAccentList"/>
    <dgm:cxn modelId="{62630B61-F41A-4E7F-8A37-8FFE8C3FE2C0}" type="presParOf" srcId="{6BF99B8D-690B-48A1-BBAA-2648A0BD701B}" destId="{FBBAFD14-36B1-4778-A35B-4CEE84F09715}" srcOrd="0" destOrd="0" presId="urn:microsoft.com/office/officeart/2008/layout/SquareAccentList"/>
    <dgm:cxn modelId="{F165658E-82C7-4FDE-9E87-0BBE3B5F9318}" type="presParOf" srcId="{6BF99B8D-690B-48A1-BBAA-2648A0BD701B}" destId="{AF78A587-30BC-4079-97D3-5C2FBB6846C4}" srcOrd="1" destOrd="0" presId="urn:microsoft.com/office/officeart/2008/layout/SquareAccentList"/>
    <dgm:cxn modelId="{6564F0F1-FCC3-4071-8DF0-5ADCD3636B51}" type="presParOf" srcId="{6BF99B8D-690B-48A1-BBAA-2648A0BD701B}" destId="{EE69407A-685C-439D-A385-B94FCDCC7582}" srcOrd="2" destOrd="0" presId="urn:microsoft.com/office/officeart/2008/layout/SquareAccentList"/>
    <dgm:cxn modelId="{E9023B82-59D0-4512-A012-3B0F820979E9}" type="presOf" srcId="{7F09D203-A6DF-4195-BDA2-1938829020E7}" destId="{EE69407A-685C-439D-A385-B94FCDCC7582}" srcOrd="0" destOrd="0" presId="urn:microsoft.com/office/officeart/2008/layout/SquareAccentList"/>
    <dgm:cxn modelId="{0BF3DBC0-2E5F-4107-8224-8CC364C4CE8F}" type="presParOf" srcId="{030F2CC6-623D-4FA4-BFAC-3559861CD86A}" destId="{D5BF890C-62B8-4E49-8007-04A124F742E7}" srcOrd="1" destOrd="0" presId="urn:microsoft.com/office/officeart/2008/layout/SquareAccentList"/>
    <dgm:cxn modelId="{329E30AF-AB02-4D6D-8091-E9614B43BB0F}" type="presParOf" srcId="{D5BF890C-62B8-4E49-8007-04A124F742E7}" destId="{CF612308-92E5-4C6E-B941-746C6B8EA2A5}" srcOrd="0" destOrd="1" presId="urn:microsoft.com/office/officeart/2008/layout/SquareAccentList"/>
    <dgm:cxn modelId="{0DB6E23C-A77A-4752-A022-90EC41FBD7F6}" type="presParOf" srcId="{CF612308-92E5-4C6E-B941-746C6B8EA2A5}" destId="{4AC56804-D5D5-455F-8AB1-D6E7E5856C94}" srcOrd="0" destOrd="0" presId="urn:microsoft.com/office/officeart/2008/layout/SquareAccentList"/>
    <dgm:cxn modelId="{8883A822-90FA-43F5-B924-0B57F1DB8EB9}" type="presParOf" srcId="{CF612308-92E5-4C6E-B941-746C6B8EA2A5}" destId="{514D9CA8-6F78-4A66-A939-D065AB09D328}" srcOrd="1" destOrd="0" presId="urn:microsoft.com/office/officeart/2008/layout/SquareAccentList"/>
    <dgm:cxn modelId="{21715D39-348C-42AA-961B-3D6504158A4B}" type="presOf" srcId="{1BCCC7F7-EC2D-441E-AAE7-48F991FA9CDB}" destId="{514D9CA8-6F78-4A66-A939-D065AB09D328}" srcOrd="0" destOrd="0" presId="urn:microsoft.com/office/officeart/2008/layout/SquareAccentList"/>
    <dgm:cxn modelId="{6D517EEA-5FF0-44B9-9548-315631CA80CF}" type="presParOf" srcId="{D5BF890C-62B8-4E49-8007-04A124F742E7}" destId="{93C4BDB4-981D-4AA2-ADF0-D242B04ECECA}" srcOrd="1" destOrd="1" presId="urn:microsoft.com/office/officeart/2008/layout/SquareAccentList"/>
    <dgm:cxn modelId="{02C18878-2C03-4D09-8F16-BCEF328897C1}" type="presParOf" srcId="{93C4BDB4-981D-4AA2-ADF0-D242B04ECECA}" destId="{1E965B0D-046E-4FFF-B408-7103411D0F3B}" srcOrd="0" destOrd="1" presId="urn:microsoft.com/office/officeart/2008/layout/SquareAccentList"/>
    <dgm:cxn modelId="{88F1A5D9-DEA2-4C7C-9D16-7A33667B38C3}" type="presParOf" srcId="{93C4BDB4-981D-4AA2-ADF0-D242B04ECECA}" destId="{5B5A916A-CE33-41B9-8C63-859F0C0AA7A1}" srcOrd="1" destOrd="1" presId="urn:microsoft.com/office/officeart/2008/layout/SquareAccentList"/>
    <dgm:cxn modelId="{07477E4D-5396-49E4-A712-9118E0433970}" type="presOf" srcId="{93A7A2F2-FA14-488C-870F-0EC6083A997B}" destId="{5B5A916A-CE33-41B9-8C63-859F0C0AA7A1}" srcOrd="0" destOrd="0" presId="urn:microsoft.com/office/officeart/2008/layout/SquareAccentList"/>
    <dgm:cxn modelId="{526F8448-4D3A-4F5E-9160-C9EE258360A0}" type="presParOf" srcId="{D5BF890C-62B8-4E49-8007-04A124F742E7}" destId="{D5B7EDAF-771C-4A34-9766-67D3D16D4B48}" srcOrd="2" destOrd="1" presId="urn:microsoft.com/office/officeart/2008/layout/SquareAccentList"/>
    <dgm:cxn modelId="{B7D47F86-D2DB-425E-B3F0-2E8707236ABE}" type="presParOf" srcId="{D5B7EDAF-771C-4A34-9766-67D3D16D4B48}" destId="{21C59849-BC48-42CE-A7F0-122BBE77D41C}" srcOrd="0" destOrd="2" presId="urn:microsoft.com/office/officeart/2008/layout/SquareAccentList"/>
    <dgm:cxn modelId="{69BE90D7-4AE4-4E89-AE88-037BF2F5CF86}" type="presParOf" srcId="{D5B7EDAF-771C-4A34-9766-67D3D16D4B48}" destId="{67454B4A-EF3C-48D6-B119-DD35EE35AEF6}" srcOrd="1" destOrd="2" presId="urn:microsoft.com/office/officeart/2008/layout/SquareAccentList"/>
    <dgm:cxn modelId="{8CEFE1E2-2F9A-415E-9A2E-DB4AD61913C0}" type="presOf" srcId="{262C63ED-3602-4A59-80E3-E92092481A64}" destId="{67454B4A-EF3C-48D6-B119-DD35EE35AEF6}" srcOrd="0" destOrd="0" presId="urn:microsoft.com/office/officeart/2008/layout/SquareAccentList"/>
    <dgm:cxn modelId="{EF1BF133-F4BF-4352-BB1F-2F91E69AB8C4}" type="presParOf" srcId="{D5BF890C-62B8-4E49-8007-04A124F742E7}" destId="{FA8436FC-8A00-4890-90DF-475812854598}" srcOrd="3" destOrd="1" presId="urn:microsoft.com/office/officeart/2008/layout/SquareAccentList"/>
    <dgm:cxn modelId="{803736EC-3044-4734-93ED-D8A04A0773D4}" type="presParOf" srcId="{FA8436FC-8A00-4890-90DF-475812854598}" destId="{8D979A0D-2CA4-421B-858C-C3A4DFBAFD28}" srcOrd="0" destOrd="3" presId="urn:microsoft.com/office/officeart/2008/layout/SquareAccentList"/>
    <dgm:cxn modelId="{831374FF-9D28-4116-A2BC-5755A8B4F3C7}" type="presParOf" srcId="{FA8436FC-8A00-4890-90DF-475812854598}" destId="{02817567-F151-4A3E-B896-C1E097D31B2F}" srcOrd="1" destOrd="3" presId="urn:microsoft.com/office/officeart/2008/layout/SquareAccentList"/>
    <dgm:cxn modelId="{A0438A60-D9D3-47DE-A8B6-4EE6243763F6}" type="presOf" srcId="{C7F069EB-5513-4B69-BFFE-A42B3BA31AF7}" destId="{02817567-F151-4A3E-B896-C1E097D31B2F}" srcOrd="0" destOrd="0" presId="urn:microsoft.com/office/officeart/2008/layout/SquareAccentList"/>
    <dgm:cxn modelId="{17A5CA90-CAEE-43DF-AB0F-67D2FC23918C}" type="presParOf" srcId="{CF9635BC-2AC0-49CE-AE3C-53E2D18CA699}" destId="{31EC3BAE-D545-414E-9371-C9561612F0AA}" srcOrd="1" destOrd="0" presId="urn:microsoft.com/office/officeart/2008/layout/SquareAccentList"/>
    <dgm:cxn modelId="{9D2124A7-D246-443D-8C60-7814CE4C1B6B}" type="presParOf" srcId="{31EC3BAE-D545-414E-9371-C9561612F0AA}" destId="{6B1FFBF5-F30B-45A0-B10E-D6ACD59ED8F4}" srcOrd="0" destOrd="1" presId="urn:microsoft.com/office/officeart/2008/layout/SquareAccentList"/>
    <dgm:cxn modelId="{90DAC9AA-BC5F-4FCC-A17F-70DC276C7355}" type="presOf" srcId="{E7B68C3B-8CFB-4FE1-866C-AB04554D7E85}" destId="{6B1FFBF5-F30B-45A0-B10E-D6ACD59ED8F4}" srcOrd="0" destOrd="0" presId="urn:microsoft.com/office/officeart/2008/layout/SquareAccentList"/>
    <dgm:cxn modelId="{011852D2-FFF4-4548-84D6-E1565FD3AD61}" type="presParOf" srcId="{6B1FFBF5-F30B-45A0-B10E-D6ACD59ED8F4}" destId="{57E64AB8-CC5C-4FF7-A7CE-C1CEF568647A}" srcOrd="0" destOrd="0" presId="urn:microsoft.com/office/officeart/2008/layout/SquareAccentList"/>
    <dgm:cxn modelId="{D63D8159-6180-4D6E-99D9-28DB802B7EE5}" type="presParOf" srcId="{6B1FFBF5-F30B-45A0-B10E-D6ACD59ED8F4}" destId="{833EEBC7-CAE3-4464-83E0-D820167FF0C7}" srcOrd="1" destOrd="0" presId="urn:microsoft.com/office/officeart/2008/layout/SquareAccentList"/>
    <dgm:cxn modelId="{AEA0072A-595B-4CE2-870F-91E1D2744890}" type="presParOf" srcId="{6B1FFBF5-F30B-45A0-B10E-D6ACD59ED8F4}" destId="{A223E26E-1738-4AF8-A56B-9B517FD2BA4D}" srcOrd="2" destOrd="0" presId="urn:microsoft.com/office/officeart/2008/layout/SquareAccentList"/>
    <dgm:cxn modelId="{663B5B76-12E6-4570-9864-8E381BFBA085}" type="presOf" srcId="{E7B68C3B-8CFB-4FE1-866C-AB04554D7E85}" destId="{A223E26E-1738-4AF8-A56B-9B517FD2BA4D}" srcOrd="0" destOrd="0" presId="urn:microsoft.com/office/officeart/2008/layout/SquareAccentList"/>
    <dgm:cxn modelId="{649FA2B5-231F-4B93-B1BD-DB75DE6B7D80}" type="presParOf" srcId="{31EC3BAE-D545-414E-9371-C9561612F0AA}" destId="{01AF146A-44EF-43A8-AD01-11E974CF91A8}" srcOrd="1" destOrd="1" presId="urn:microsoft.com/office/officeart/2008/layout/SquareAccentList"/>
    <dgm:cxn modelId="{59DE4245-47B3-4EE3-8F98-4A14677CCC6A}" type="presParOf" srcId="{01AF146A-44EF-43A8-AD01-11E974CF91A8}" destId="{7473AF23-CE89-423C-81B9-CEBDE43310DE}" srcOrd="0" destOrd="1" presId="urn:microsoft.com/office/officeart/2008/layout/SquareAccentList"/>
    <dgm:cxn modelId="{C7BAC2D1-2B57-4CAD-9FA9-6E40C8FC27E0}" type="presParOf" srcId="{7473AF23-CE89-423C-81B9-CEBDE43310DE}" destId="{ACADBC92-CD75-4AB2-AEB6-06BA38160AFF}" srcOrd="0" destOrd="0" presId="urn:microsoft.com/office/officeart/2008/layout/SquareAccentList"/>
    <dgm:cxn modelId="{41E21B3B-7116-4301-99F3-FACCABE7AAD5}" type="presParOf" srcId="{7473AF23-CE89-423C-81B9-CEBDE43310DE}" destId="{3FEE846D-4C33-406C-A28F-E462A895C99E}" srcOrd="1" destOrd="0" presId="urn:microsoft.com/office/officeart/2008/layout/SquareAccentList"/>
    <dgm:cxn modelId="{F805977C-1222-412E-9ABC-A09E169E4D86}" type="presOf" srcId="{91B9209E-70E2-44B9-A28E-9E7761B1871E}" destId="{3FEE846D-4C33-406C-A28F-E462A895C99E}" srcOrd="0" destOrd="0" presId="urn:microsoft.com/office/officeart/2008/layout/SquareAccentList"/>
    <dgm:cxn modelId="{C1DF5573-D4E9-4463-A15A-85DDD133BD45}" type="presParOf" srcId="{01AF146A-44EF-43A8-AD01-11E974CF91A8}" destId="{08CF2828-B6C9-4AD2-91FA-74F5728EEF96}" srcOrd="1" destOrd="1" presId="urn:microsoft.com/office/officeart/2008/layout/SquareAccentList"/>
    <dgm:cxn modelId="{987C9E20-2DB5-48C1-B84A-A73F5A1F9AF3}" type="presParOf" srcId="{08CF2828-B6C9-4AD2-91FA-74F5728EEF96}" destId="{379ABB13-E6F1-4C8E-AAD2-0E5914C26EE0}" srcOrd="0" destOrd="1" presId="urn:microsoft.com/office/officeart/2008/layout/SquareAccentList"/>
    <dgm:cxn modelId="{6CF28EFA-3176-47AA-8A23-7640A16F19D9}" type="presParOf" srcId="{08CF2828-B6C9-4AD2-91FA-74F5728EEF96}" destId="{C47F0F55-13A0-43ED-8679-043573E8FB6E}" srcOrd="1" destOrd="1" presId="urn:microsoft.com/office/officeart/2008/layout/SquareAccentList"/>
    <dgm:cxn modelId="{68D2B5B9-B6F5-4B2F-ADDD-AE30AA529837}" type="presOf" srcId="{C43292EE-D6C9-431D-AEAB-D05B0424A3ED}" destId="{C47F0F55-13A0-43ED-8679-043573E8FB6E}" srcOrd="0" destOrd="0" presId="urn:microsoft.com/office/officeart/2008/layout/SquareAccentList"/>
    <dgm:cxn modelId="{8E5537E6-CD15-4B83-8BAE-156BC555BAC2}" type="presParOf" srcId="{01AF146A-44EF-43A8-AD01-11E974CF91A8}" destId="{01FA0DD2-25F0-415C-A1ED-4375FEAAB197}" srcOrd="2" destOrd="1" presId="urn:microsoft.com/office/officeart/2008/layout/SquareAccentList"/>
    <dgm:cxn modelId="{9D761DED-47EE-48B7-98A2-2D8FBBC9C198}" type="presParOf" srcId="{01FA0DD2-25F0-415C-A1ED-4375FEAAB197}" destId="{E004BDDD-3658-4823-AF67-04926C44F4FB}" srcOrd="0" destOrd="2" presId="urn:microsoft.com/office/officeart/2008/layout/SquareAccentList"/>
    <dgm:cxn modelId="{4550F414-AE82-4E33-A0DB-5BBFD4DE67CC}" type="presParOf" srcId="{01FA0DD2-25F0-415C-A1ED-4375FEAAB197}" destId="{15525494-9D0C-4766-A0DF-88F9EB401D3F}" srcOrd="1" destOrd="2" presId="urn:microsoft.com/office/officeart/2008/layout/SquareAccentList"/>
    <dgm:cxn modelId="{75F6A7D5-A800-4861-9D23-C011FF433CF9}" type="presOf" srcId="{69446A43-5056-4FD6-8A27-B536BB5EFA6D}" destId="{15525494-9D0C-4766-A0DF-88F9EB401D3F}" srcOrd="0" destOrd="0" presId="urn:microsoft.com/office/officeart/2008/layout/SquareAccentList"/>
    <dgm:cxn modelId="{695E6CCA-CB46-4F68-8CB5-C220511AD0CB}" type="presParOf" srcId="{CF9635BC-2AC0-49CE-AE3C-53E2D18CA699}" destId="{31DF7A77-9703-4424-9B47-6BFB7D6817AA}" srcOrd="2" destOrd="0" presId="urn:microsoft.com/office/officeart/2008/layout/SquareAccentList"/>
    <dgm:cxn modelId="{F26C4EC1-16F5-4C4D-A788-79A2DACAD7AB}" type="presParOf" srcId="{31DF7A77-9703-4424-9B47-6BFB7D6817AA}" destId="{CA7F20C6-9312-4ABE-8DE8-1C9E31086C77}" srcOrd="0" destOrd="2" presId="urn:microsoft.com/office/officeart/2008/layout/SquareAccentList"/>
    <dgm:cxn modelId="{410F0377-B5C2-4F66-971E-80E2CD9C11E5}" type="presOf" srcId="{D90C12BB-320F-4568-A7D3-9B946DF6373C}" destId="{CA7F20C6-9312-4ABE-8DE8-1C9E31086C77}" srcOrd="0" destOrd="0" presId="urn:microsoft.com/office/officeart/2008/layout/SquareAccentList"/>
    <dgm:cxn modelId="{FD44D246-29B3-4829-8B75-DE2F89C2701E}" type="presParOf" srcId="{CA7F20C6-9312-4ABE-8DE8-1C9E31086C77}" destId="{64CE2114-B918-4EE5-8BBB-C68EE42BB346}" srcOrd="0" destOrd="0" presId="urn:microsoft.com/office/officeart/2008/layout/SquareAccentList"/>
    <dgm:cxn modelId="{27F50FE2-21DC-4ED8-860F-C56DD1DB7556}" type="presParOf" srcId="{CA7F20C6-9312-4ABE-8DE8-1C9E31086C77}" destId="{D7BC7E08-EBE4-4357-8005-48E5E773E0B7}" srcOrd="1" destOrd="0" presId="urn:microsoft.com/office/officeart/2008/layout/SquareAccentList"/>
    <dgm:cxn modelId="{132FE13A-8489-4EE1-B509-117312ACD0E2}" type="presParOf" srcId="{CA7F20C6-9312-4ABE-8DE8-1C9E31086C77}" destId="{9735D3ED-50C0-4B60-B95B-8D1D0345B675}" srcOrd="2" destOrd="0" presId="urn:microsoft.com/office/officeart/2008/layout/SquareAccentList"/>
    <dgm:cxn modelId="{3F854ED6-8482-4F80-8A83-8C3CE92C8779}" type="presOf" srcId="{D90C12BB-320F-4568-A7D3-9B946DF6373C}" destId="{9735D3ED-50C0-4B60-B95B-8D1D0345B675}" srcOrd="0" destOrd="0" presId="urn:microsoft.com/office/officeart/2008/layout/SquareAccentList"/>
    <dgm:cxn modelId="{DC3C248C-AADE-4537-AB8F-758CA08EB0C8}" type="presParOf" srcId="{31DF7A77-9703-4424-9B47-6BFB7D6817AA}" destId="{71505793-C691-4055-A6BD-4D33A21976F2}" srcOrd="1" destOrd="2" presId="urn:microsoft.com/office/officeart/2008/layout/SquareAccentList"/>
    <dgm:cxn modelId="{7AC8D48E-EE03-4645-A888-30B5F8B2A3CB}" type="presParOf" srcId="{71505793-C691-4055-A6BD-4D33A21976F2}" destId="{0D100ED9-AB2D-429C-8166-7A10B3761181}" srcOrd="0" destOrd="1" presId="urn:microsoft.com/office/officeart/2008/layout/SquareAccentList"/>
    <dgm:cxn modelId="{59CC3127-B21C-4570-81C9-D1D0086CE601}" type="presParOf" srcId="{0D100ED9-AB2D-429C-8166-7A10B3761181}" destId="{C6237DEB-03AB-47A7-93AC-80D7E657BB9F}" srcOrd="0" destOrd="0" presId="urn:microsoft.com/office/officeart/2008/layout/SquareAccentList"/>
    <dgm:cxn modelId="{E1D06F45-CA41-4F02-8660-8BC524A7CBF4}" type="presParOf" srcId="{0D100ED9-AB2D-429C-8166-7A10B3761181}" destId="{99681515-9DE4-479E-BB3A-AFDED89A50F1}" srcOrd="1" destOrd="0" presId="urn:microsoft.com/office/officeart/2008/layout/SquareAccentList"/>
    <dgm:cxn modelId="{54A4C335-55D6-4520-BB58-A135CC666D76}" type="presOf" srcId="{7D1A4FCB-EBB9-430B-9400-55CE693E7E08}" destId="{99681515-9DE4-479E-BB3A-AFDED89A50F1}" srcOrd="0" destOrd="0" presId="urn:microsoft.com/office/officeart/2008/layout/SquareAccentList"/>
    <dgm:cxn modelId="{03B76CBB-2450-46E6-A5A0-68F4BFE6CE95}" type="presParOf" srcId="{71505793-C691-4055-A6BD-4D33A21976F2}" destId="{67C64377-966A-4460-94E8-7CD25C337370}" srcOrd="1" destOrd="1" presId="urn:microsoft.com/office/officeart/2008/layout/SquareAccentList"/>
    <dgm:cxn modelId="{650D853D-4F0A-43DF-B659-29B258C946F6}" type="presParOf" srcId="{67C64377-966A-4460-94E8-7CD25C337370}" destId="{8D713C9B-B759-45D2-BE34-96CC00105EE7}" srcOrd="0" destOrd="1" presId="urn:microsoft.com/office/officeart/2008/layout/SquareAccentList"/>
    <dgm:cxn modelId="{0D8359C9-983C-440A-9BEE-CEAFED7588B2}" type="presParOf" srcId="{67C64377-966A-4460-94E8-7CD25C337370}" destId="{1932C3B3-CC5B-4AB4-9BF1-B1FCAEBB1A17}" srcOrd="1" destOrd="1" presId="urn:microsoft.com/office/officeart/2008/layout/SquareAccentList"/>
    <dgm:cxn modelId="{D41BA919-D9E6-4C12-85FE-FEE49318E790}" type="presOf" srcId="{6C2DE2E8-7E80-4F97-8390-1D7C79EE2526}" destId="{1932C3B3-CC5B-4AB4-9BF1-B1FCAEBB1A17}" srcOrd="0" destOrd="0" presId="urn:microsoft.com/office/officeart/2008/layout/SquareAccentList"/>
    <dgm:cxn modelId="{3414982E-3A98-4A8F-9E2C-08361F07369B}" type="presParOf" srcId="{71505793-C691-4055-A6BD-4D33A21976F2}" destId="{0F01B09C-3163-473C-97AC-4F2F496654B1}" srcOrd="2" destOrd="1" presId="urn:microsoft.com/office/officeart/2008/layout/SquareAccentList"/>
    <dgm:cxn modelId="{00495FCA-BA40-4081-9AE9-4FA1CE1E66CD}" type="presParOf" srcId="{0F01B09C-3163-473C-97AC-4F2F496654B1}" destId="{19CC867C-74E1-4385-994A-FECDCBC9B884}" srcOrd="0" destOrd="2" presId="urn:microsoft.com/office/officeart/2008/layout/SquareAccentList"/>
    <dgm:cxn modelId="{40C43B6A-2A4A-44F1-AD56-F2A975ACEB07}" type="presParOf" srcId="{0F01B09C-3163-473C-97AC-4F2F496654B1}" destId="{EB08D5FD-54D8-4F77-BC95-F12FC7F38459}" srcOrd="1" destOrd="2" presId="urn:microsoft.com/office/officeart/2008/layout/SquareAccentList"/>
    <dgm:cxn modelId="{DCBA03AF-89D6-4AFF-96D6-CC573AFCB53D}" type="presOf" srcId="{FB8F7475-7D87-4160-A991-4AE1558F6048}" destId="{EB08D5FD-54D8-4F77-BC95-F12FC7F38459}" srcOrd="0" destOrd="0" presId="urn:microsoft.com/office/officeart/2008/layout/SquareAccentList"/>
    <dgm:cxn modelId="{84C6421A-5380-4FCD-B18F-BB7B5490A9E7}" type="presParOf" srcId="{71505793-C691-4055-A6BD-4D33A21976F2}" destId="{FCF8AD51-8613-489C-BD6C-7E3D087237B8}" srcOrd="3" destOrd="1" presId="urn:microsoft.com/office/officeart/2008/layout/SquareAccentList"/>
    <dgm:cxn modelId="{2F4480F4-CBCB-4CA5-9D37-F8D66BC249DB}" type="presParOf" srcId="{FCF8AD51-8613-489C-BD6C-7E3D087237B8}" destId="{A4AC9266-3A2C-42AD-ACC6-281ECDCBD923}" srcOrd="0" destOrd="3" presId="urn:microsoft.com/office/officeart/2008/layout/SquareAccentList"/>
    <dgm:cxn modelId="{5938ADB4-67E1-4BB5-9DC0-AF37A523C463}" type="presParOf" srcId="{FCF8AD51-8613-489C-BD6C-7E3D087237B8}" destId="{341DE91E-AE14-4437-805C-AAEF900C4E5E}" srcOrd="1" destOrd="3" presId="urn:microsoft.com/office/officeart/2008/layout/SquareAccentList"/>
    <dgm:cxn modelId="{66E3DBED-F1B3-4620-BE70-8554FEF288DF}" type="presOf" srcId="{01E4794B-B82E-4020-8C4D-00B9BA5B9B84}" destId="{341DE91E-AE14-4437-805C-AAEF900C4E5E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E250-6162-4F39-8700-563AA88737ED}">
      <dsp:nvSpPr>
        <dsp:cNvPr id="0" name=""/>
        <dsp:cNvSpPr/>
      </dsp:nvSpPr>
      <dsp:spPr>
        <a:xfrm>
          <a:off x="1368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A6F-E6A1-4CF2-9428-5C26778A775C}">
      <dsp:nvSpPr>
        <dsp:cNvPr id="0" name=""/>
        <dsp:cNvSpPr/>
      </dsp:nvSpPr>
      <dsp:spPr>
        <a:xfrm>
          <a:off x="1368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62021-B3A2-4417-8B3F-77D787659214}">
      <dsp:nvSpPr>
        <dsp:cNvPr id="0" name=""/>
        <dsp:cNvSpPr/>
      </dsp:nvSpPr>
      <dsp:spPr>
        <a:xfrm>
          <a:off x="1368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1. </a:t>
          </a:r>
          <a:r>
            <a:rPr lang="zh-CN" altLang="en-US" sz="1600" kern="1200" dirty="0"/>
            <a:t>环境搭建</a:t>
          </a:r>
          <a:endParaRPr lang="en-US" altLang="zh-CN" sz="1600" kern="1200" dirty="0"/>
        </a:p>
      </dsp:txBody>
      <dsp:txXfrm>
        <a:off x="1368" y="0"/>
        <a:ext cx="2794105" cy="590516"/>
      </dsp:txXfrm>
    </dsp:sp>
    <dsp:sp modelId="{FE40C69B-7A2B-45E3-8BBB-23CBBC28071F}">
      <dsp:nvSpPr>
        <dsp:cNvPr id="0" name=""/>
        <dsp:cNvSpPr/>
      </dsp:nvSpPr>
      <dsp:spPr>
        <a:xfrm>
          <a:off x="1368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DF2A-96D8-4ECC-A412-14671D9C992A}">
      <dsp:nvSpPr>
        <dsp:cNvPr id="0" name=""/>
        <dsp:cNvSpPr/>
      </dsp:nvSpPr>
      <dsp:spPr>
        <a:xfrm>
          <a:off x="196955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JDK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1055835"/>
        <a:ext cx="2598518" cy="478461"/>
      </dsp:txXfrm>
    </dsp:sp>
    <dsp:sp modelId="{2406BAAD-95A1-4579-BCCB-ED6479E9B470}">
      <dsp:nvSpPr>
        <dsp:cNvPr id="0" name=""/>
        <dsp:cNvSpPr/>
      </dsp:nvSpPr>
      <dsp:spPr>
        <a:xfrm>
          <a:off x="1368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5722B-650A-47B6-A3DC-91FD14D12920}">
      <dsp:nvSpPr>
        <dsp:cNvPr id="0" name=""/>
        <dsp:cNvSpPr/>
      </dsp:nvSpPr>
      <dsp:spPr>
        <a:xfrm>
          <a:off x="196955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MySQL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1534297"/>
        <a:ext cx="2598518" cy="478461"/>
      </dsp:txXfrm>
    </dsp:sp>
    <dsp:sp modelId="{B1579206-E0FE-4A13-B7D0-6AFCFB9E94D7}">
      <dsp:nvSpPr>
        <dsp:cNvPr id="0" name=""/>
        <dsp:cNvSpPr/>
      </dsp:nvSpPr>
      <dsp:spPr>
        <a:xfrm>
          <a:off x="1368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B781B-C332-40DD-92C6-95796987D3F4}">
      <dsp:nvSpPr>
        <dsp:cNvPr id="0" name=""/>
        <dsp:cNvSpPr/>
      </dsp:nvSpPr>
      <dsp:spPr>
        <a:xfrm>
          <a:off x="196955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Navicat</a:t>
          </a:r>
          <a:r>
            <a:rPr lang="en-US" altLang="zh-CN" sz="1300" kern="1200" dirty="0"/>
            <a:t>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2012758"/>
        <a:ext cx="2598518" cy="478461"/>
      </dsp:txXfrm>
    </dsp:sp>
    <dsp:sp modelId="{345E8CE2-2081-4228-BF29-CD4F2FBA0DCE}">
      <dsp:nvSpPr>
        <dsp:cNvPr id="0" name=""/>
        <dsp:cNvSpPr/>
      </dsp:nvSpPr>
      <dsp:spPr>
        <a:xfrm>
          <a:off x="1368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27F19-E8BA-420F-A133-54EC33CD7160}">
      <dsp:nvSpPr>
        <dsp:cNvPr id="0" name=""/>
        <dsp:cNvSpPr/>
      </dsp:nvSpPr>
      <dsp:spPr>
        <a:xfrm>
          <a:off x="196955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IntelliJ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2491220"/>
        <a:ext cx="2598518" cy="478461"/>
      </dsp:txXfrm>
    </dsp:sp>
    <dsp:sp modelId="{B3A1F1CA-9E06-469E-ABEB-2185D4CEB415}">
      <dsp:nvSpPr>
        <dsp:cNvPr id="0" name=""/>
        <dsp:cNvSpPr/>
      </dsp:nvSpPr>
      <dsp:spPr>
        <a:xfrm>
          <a:off x="2935179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205C-C6BD-4209-AFAE-9AE153DE3D0D}">
      <dsp:nvSpPr>
        <dsp:cNvPr id="0" name=""/>
        <dsp:cNvSpPr/>
      </dsp:nvSpPr>
      <dsp:spPr>
        <a:xfrm>
          <a:off x="2935179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7C2D8-3C55-4789-BC69-3FE9FBEC60FB}">
      <dsp:nvSpPr>
        <dsp:cNvPr id="0" name=""/>
        <dsp:cNvSpPr/>
      </dsp:nvSpPr>
      <dsp:spPr>
        <a:xfrm>
          <a:off x="2935179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 </a:t>
          </a:r>
          <a:r>
            <a:rPr lang="zh-CN" altLang="en-US" sz="1600" kern="1200" dirty="0"/>
            <a:t>创建 </a:t>
          </a:r>
          <a:r>
            <a:rPr lang="en-US" altLang="zh-CN" sz="1600" kern="1200" dirty="0"/>
            <a:t>Spring Boot </a:t>
          </a:r>
          <a:r>
            <a:rPr lang="zh-CN" altLang="en-US" sz="1600" kern="1200" dirty="0"/>
            <a:t>项目</a:t>
          </a:r>
        </a:p>
      </dsp:txBody>
      <dsp:txXfrm>
        <a:off x="2935179" y="0"/>
        <a:ext cx="2794105" cy="590516"/>
      </dsp:txXfrm>
    </dsp:sp>
    <dsp:sp modelId="{7BA76198-4220-41A9-A53B-73CE26091FC7}">
      <dsp:nvSpPr>
        <dsp:cNvPr id="0" name=""/>
        <dsp:cNvSpPr/>
      </dsp:nvSpPr>
      <dsp:spPr>
        <a:xfrm>
          <a:off x="2935179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CBCB1-6839-45C6-9114-43CA9C828EC7}">
      <dsp:nvSpPr>
        <dsp:cNvPr id="0" name=""/>
        <dsp:cNvSpPr/>
      </dsp:nvSpPr>
      <dsp:spPr>
        <a:xfrm>
          <a:off x="3130766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介绍</a:t>
          </a:r>
        </a:p>
      </dsp:txBody>
      <dsp:txXfrm>
        <a:off x="3130766" y="1055835"/>
        <a:ext cx="2598518" cy="478461"/>
      </dsp:txXfrm>
    </dsp:sp>
    <dsp:sp modelId="{9C0C4A86-8FCC-4C67-841F-90912407CE41}">
      <dsp:nvSpPr>
        <dsp:cNvPr id="0" name=""/>
        <dsp:cNvSpPr/>
      </dsp:nvSpPr>
      <dsp:spPr>
        <a:xfrm>
          <a:off x="2935179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5D879-969D-48F3-A883-539D1190A12B}">
      <dsp:nvSpPr>
        <dsp:cNvPr id="0" name=""/>
        <dsp:cNvSpPr/>
      </dsp:nvSpPr>
      <dsp:spPr>
        <a:xfrm>
          <a:off x="3130766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新建项目</a:t>
          </a:r>
        </a:p>
      </dsp:txBody>
      <dsp:txXfrm>
        <a:off x="3130766" y="1534297"/>
        <a:ext cx="2598518" cy="478461"/>
      </dsp:txXfrm>
    </dsp:sp>
    <dsp:sp modelId="{CB82428B-A4AD-43E2-B4EF-6FC8356EBAA4}">
      <dsp:nvSpPr>
        <dsp:cNvPr id="0" name=""/>
        <dsp:cNvSpPr/>
      </dsp:nvSpPr>
      <dsp:spPr>
        <a:xfrm>
          <a:off x="2935179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7D163-F039-4439-90AF-8D145F00E718}">
      <dsp:nvSpPr>
        <dsp:cNvPr id="0" name=""/>
        <dsp:cNvSpPr/>
      </dsp:nvSpPr>
      <dsp:spPr>
        <a:xfrm>
          <a:off x="3130766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Hello, world!</a:t>
          </a:r>
          <a:endParaRPr lang="zh-CN" altLang="en-US" sz="1300" kern="1200" dirty="0"/>
        </a:p>
      </dsp:txBody>
      <dsp:txXfrm>
        <a:off x="3130766" y="2012758"/>
        <a:ext cx="2598518" cy="478461"/>
      </dsp:txXfrm>
    </dsp:sp>
    <dsp:sp modelId="{DD5C73DC-4DF8-4929-BB52-DECF78226874}">
      <dsp:nvSpPr>
        <dsp:cNvPr id="0" name=""/>
        <dsp:cNvSpPr/>
      </dsp:nvSpPr>
      <dsp:spPr>
        <a:xfrm>
          <a:off x="2935179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9809D-7B03-47D1-8610-601DB2AD6959}">
      <dsp:nvSpPr>
        <dsp:cNvPr id="0" name=""/>
        <dsp:cNvSpPr/>
      </dsp:nvSpPr>
      <dsp:spPr>
        <a:xfrm>
          <a:off x="3130766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pom.xml </a:t>
          </a:r>
          <a:r>
            <a:rPr lang="zh-CN" altLang="en-US" sz="1300" kern="1200" dirty="0"/>
            <a:t>依赖配置</a:t>
          </a:r>
        </a:p>
      </dsp:txBody>
      <dsp:txXfrm>
        <a:off x="3130766" y="2491220"/>
        <a:ext cx="2598518" cy="478461"/>
      </dsp:txXfrm>
    </dsp:sp>
    <dsp:sp modelId="{B54CD22F-699D-419D-9782-CAEA72573F57}">
      <dsp:nvSpPr>
        <dsp:cNvPr id="0" name=""/>
        <dsp:cNvSpPr/>
      </dsp:nvSpPr>
      <dsp:spPr>
        <a:xfrm>
          <a:off x="2935179" y="3106282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58BD9-ADEC-489E-96C5-F5CCAD0049FB}">
      <dsp:nvSpPr>
        <dsp:cNvPr id="0" name=""/>
        <dsp:cNvSpPr/>
      </dsp:nvSpPr>
      <dsp:spPr>
        <a:xfrm>
          <a:off x="3130766" y="2969682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启动类配置</a:t>
          </a:r>
        </a:p>
      </dsp:txBody>
      <dsp:txXfrm>
        <a:off x="3130766" y="2969682"/>
        <a:ext cx="2598518" cy="478461"/>
      </dsp:txXfrm>
    </dsp:sp>
    <dsp:sp modelId="{52F7C5B7-B9A6-4F1B-88F1-04C2869E21BD}">
      <dsp:nvSpPr>
        <dsp:cNvPr id="0" name=""/>
        <dsp:cNvSpPr/>
      </dsp:nvSpPr>
      <dsp:spPr>
        <a:xfrm>
          <a:off x="5868990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E31F9-809D-447F-8DFA-4026785DD40E}">
      <dsp:nvSpPr>
        <dsp:cNvPr id="0" name=""/>
        <dsp:cNvSpPr/>
      </dsp:nvSpPr>
      <dsp:spPr>
        <a:xfrm>
          <a:off x="5868990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B426-360E-40BA-8945-122ECEDC7CE7}">
      <dsp:nvSpPr>
        <dsp:cNvPr id="0" name=""/>
        <dsp:cNvSpPr/>
      </dsp:nvSpPr>
      <dsp:spPr>
        <a:xfrm>
          <a:off x="5868990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3. </a:t>
          </a:r>
          <a:r>
            <a:rPr lang="zh-CN" altLang="en-US" sz="1600" kern="1200" dirty="0"/>
            <a:t>秒杀活动发布功能</a:t>
          </a:r>
        </a:p>
      </dsp:txBody>
      <dsp:txXfrm>
        <a:off x="5868990" y="0"/>
        <a:ext cx="2794105" cy="590516"/>
      </dsp:txXfrm>
    </dsp:sp>
    <dsp:sp modelId="{CC912CA1-82C4-4302-B73D-9E182C161031}">
      <dsp:nvSpPr>
        <dsp:cNvPr id="0" name=""/>
        <dsp:cNvSpPr/>
      </dsp:nvSpPr>
      <dsp:spPr>
        <a:xfrm>
          <a:off x="5868990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2D94D-C93C-4164-9AFC-879DD25BCD03}">
      <dsp:nvSpPr>
        <dsp:cNvPr id="0" name=""/>
        <dsp:cNvSpPr/>
      </dsp:nvSpPr>
      <dsp:spPr>
        <a:xfrm>
          <a:off x="6064577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功能介绍</a:t>
          </a:r>
        </a:p>
      </dsp:txBody>
      <dsp:txXfrm>
        <a:off x="6064577" y="1055835"/>
        <a:ext cx="2598518" cy="478461"/>
      </dsp:txXfrm>
    </dsp:sp>
    <dsp:sp modelId="{13FA1BBE-4578-433B-A171-7164BD58962F}">
      <dsp:nvSpPr>
        <dsp:cNvPr id="0" name=""/>
        <dsp:cNvSpPr/>
      </dsp:nvSpPr>
      <dsp:spPr>
        <a:xfrm>
          <a:off x="5868990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47FF-866E-446F-93C7-22C0704B80B5}">
      <dsp:nvSpPr>
        <dsp:cNvPr id="0" name=""/>
        <dsp:cNvSpPr/>
      </dsp:nvSpPr>
      <dsp:spPr>
        <a:xfrm>
          <a:off x="6064577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表单字段</a:t>
          </a:r>
        </a:p>
      </dsp:txBody>
      <dsp:txXfrm>
        <a:off x="6064577" y="1534297"/>
        <a:ext cx="2598518" cy="478461"/>
      </dsp:txXfrm>
    </dsp:sp>
    <dsp:sp modelId="{3C2C2650-15CF-4F21-9672-2C7E875B47F6}">
      <dsp:nvSpPr>
        <dsp:cNvPr id="0" name=""/>
        <dsp:cNvSpPr/>
      </dsp:nvSpPr>
      <dsp:spPr>
        <a:xfrm>
          <a:off x="5868990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012EC-2E8E-4DEE-A05B-BCBB51D6FA01}">
      <dsp:nvSpPr>
        <dsp:cNvPr id="0" name=""/>
        <dsp:cNvSpPr/>
      </dsp:nvSpPr>
      <dsp:spPr>
        <a:xfrm>
          <a:off x="6064577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设计秒杀活动表</a:t>
          </a:r>
        </a:p>
      </dsp:txBody>
      <dsp:txXfrm>
        <a:off x="6064577" y="2012758"/>
        <a:ext cx="2598518" cy="478461"/>
      </dsp:txXfrm>
    </dsp:sp>
    <dsp:sp modelId="{D41F1CD2-9D84-489B-97FB-32B3413E790C}">
      <dsp:nvSpPr>
        <dsp:cNvPr id="0" name=""/>
        <dsp:cNvSpPr/>
      </dsp:nvSpPr>
      <dsp:spPr>
        <a:xfrm>
          <a:off x="5868990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1505B-7834-43CC-9172-12E433061515}">
      <dsp:nvSpPr>
        <dsp:cNvPr id="0" name=""/>
        <dsp:cNvSpPr/>
      </dsp:nvSpPr>
      <dsp:spPr>
        <a:xfrm>
          <a:off x="6064577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整合 </a:t>
          </a:r>
          <a:r>
            <a:rPr lang="en-US" altLang="zh-CN" sz="1300" kern="1200" dirty="0" err="1"/>
            <a:t>MyBatis</a:t>
          </a:r>
          <a:endParaRPr lang="zh-CN" altLang="en-US" sz="1300" kern="1200" dirty="0"/>
        </a:p>
      </dsp:txBody>
      <dsp:txXfrm>
        <a:off x="6064577" y="2491220"/>
        <a:ext cx="2598518" cy="478461"/>
      </dsp:txXfrm>
    </dsp:sp>
    <dsp:sp modelId="{9263A287-3B42-4F47-B3CA-7150550BBA60}">
      <dsp:nvSpPr>
        <dsp:cNvPr id="0" name=""/>
        <dsp:cNvSpPr/>
      </dsp:nvSpPr>
      <dsp:spPr>
        <a:xfrm>
          <a:off x="5868990" y="3106282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1E5C0-907B-4167-8269-6C155DF3AFDF}">
      <dsp:nvSpPr>
        <dsp:cNvPr id="0" name=""/>
        <dsp:cNvSpPr/>
      </dsp:nvSpPr>
      <dsp:spPr>
        <a:xfrm>
          <a:off x="6064577" y="2969682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properties </a:t>
          </a:r>
          <a:r>
            <a:rPr lang="zh-CN" altLang="en-US" sz="1300" kern="1200" dirty="0"/>
            <a:t>配置数据库连接</a:t>
          </a:r>
        </a:p>
      </dsp:txBody>
      <dsp:txXfrm>
        <a:off x="6064577" y="2969682"/>
        <a:ext cx="2598518" cy="478461"/>
      </dsp:txXfrm>
    </dsp:sp>
    <dsp:sp modelId="{B131A389-98D4-4B52-BBFB-613BEA5CB7D0}">
      <dsp:nvSpPr>
        <dsp:cNvPr id="0" name=""/>
        <dsp:cNvSpPr/>
      </dsp:nvSpPr>
      <dsp:spPr>
        <a:xfrm>
          <a:off x="5868990" y="3584744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61FE-67D8-49E9-B827-45842A56C0F7}">
      <dsp:nvSpPr>
        <dsp:cNvPr id="0" name=""/>
        <dsp:cNvSpPr/>
      </dsp:nvSpPr>
      <dsp:spPr>
        <a:xfrm>
          <a:off x="6064577" y="3448143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跳转发布页</a:t>
          </a:r>
        </a:p>
      </dsp:txBody>
      <dsp:txXfrm>
        <a:off x="6064577" y="3448143"/>
        <a:ext cx="2598518" cy="478461"/>
      </dsp:txXfrm>
    </dsp:sp>
    <dsp:sp modelId="{187EB5C9-79D8-40D5-8197-0A02E9698239}">
      <dsp:nvSpPr>
        <dsp:cNvPr id="0" name=""/>
        <dsp:cNvSpPr/>
      </dsp:nvSpPr>
      <dsp:spPr>
        <a:xfrm>
          <a:off x="5868990" y="406320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5305E-6557-4163-9F30-09C2E8260A71}">
      <dsp:nvSpPr>
        <dsp:cNvPr id="0" name=""/>
        <dsp:cNvSpPr/>
      </dsp:nvSpPr>
      <dsp:spPr>
        <a:xfrm>
          <a:off x="6064577" y="392660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处理发布页面的表单请求</a:t>
          </a:r>
        </a:p>
      </dsp:txBody>
      <dsp:txXfrm>
        <a:off x="6064577" y="3926605"/>
        <a:ext cx="2598518" cy="478461"/>
      </dsp:txXfrm>
    </dsp:sp>
    <dsp:sp modelId="{FA7CC22F-82B1-4762-83F6-A431BD4ED532}">
      <dsp:nvSpPr>
        <dsp:cNvPr id="0" name=""/>
        <dsp:cNvSpPr/>
      </dsp:nvSpPr>
      <dsp:spPr>
        <a:xfrm>
          <a:off x="8802801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7D59F-7788-4182-8DAC-289828533E64}">
      <dsp:nvSpPr>
        <dsp:cNvPr id="0" name=""/>
        <dsp:cNvSpPr/>
      </dsp:nvSpPr>
      <dsp:spPr>
        <a:xfrm>
          <a:off x="8802801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93AC3-1E8E-418D-AB69-738138DCBCF6}">
      <dsp:nvSpPr>
        <dsp:cNvPr id="0" name=""/>
        <dsp:cNvSpPr/>
      </dsp:nvSpPr>
      <dsp:spPr>
        <a:xfrm>
          <a:off x="8802801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kern="1200" dirty="0"/>
            <a:t>4.</a:t>
          </a:r>
          <a:r>
            <a:rPr lang="en-US" sz="1600" kern="1200" dirty="0"/>
            <a:t> </a:t>
          </a:r>
          <a:r>
            <a:rPr lang="zh-CN" altLang="en-US" sz="1600" kern="1200" dirty="0"/>
            <a:t>秒杀活动列表页面</a:t>
          </a:r>
        </a:p>
      </dsp:txBody>
      <dsp:txXfrm>
        <a:off x="8802801" y="0"/>
        <a:ext cx="2794105" cy="590516"/>
      </dsp:txXfrm>
    </dsp:sp>
    <dsp:sp modelId="{F1715E2E-28A7-466D-A9B0-CC1F5166843A}">
      <dsp:nvSpPr>
        <dsp:cNvPr id="0" name=""/>
        <dsp:cNvSpPr/>
      </dsp:nvSpPr>
      <dsp:spPr>
        <a:xfrm>
          <a:off x="8802801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8D4E-63EB-4AEB-92C1-32593DFFC30B}">
      <dsp:nvSpPr>
        <dsp:cNvPr id="0" name=""/>
        <dsp:cNvSpPr/>
      </dsp:nvSpPr>
      <dsp:spPr>
        <a:xfrm>
          <a:off x="8998388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功能介绍</a:t>
          </a:r>
        </a:p>
      </dsp:txBody>
      <dsp:txXfrm>
        <a:off x="8998388" y="1055835"/>
        <a:ext cx="2598518" cy="478461"/>
      </dsp:txXfrm>
    </dsp:sp>
    <dsp:sp modelId="{4B1B8DB8-E50F-4CEC-92A2-556EEB308E15}">
      <dsp:nvSpPr>
        <dsp:cNvPr id="0" name=""/>
        <dsp:cNvSpPr/>
      </dsp:nvSpPr>
      <dsp:spPr>
        <a:xfrm>
          <a:off x="8802801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5CBC-C8AA-4A75-88D4-A02FECBA0199}">
      <dsp:nvSpPr>
        <dsp:cNvPr id="0" name=""/>
        <dsp:cNvSpPr/>
      </dsp:nvSpPr>
      <dsp:spPr>
        <a:xfrm>
          <a:off x="8998388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Mapper </a:t>
          </a:r>
          <a:r>
            <a:rPr lang="zh-CN" altLang="en-US" sz="1300" kern="1200" dirty="0"/>
            <a:t>配置</a:t>
          </a:r>
        </a:p>
      </dsp:txBody>
      <dsp:txXfrm>
        <a:off x="8998388" y="1534297"/>
        <a:ext cx="2598518" cy="478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E250-6162-4F39-8700-563AA88737ED}">
      <dsp:nvSpPr>
        <dsp:cNvPr id="0" name=""/>
        <dsp:cNvSpPr/>
      </dsp:nvSpPr>
      <dsp:spPr>
        <a:xfrm>
          <a:off x="1368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A6F-E6A1-4CF2-9428-5C26778A775C}">
      <dsp:nvSpPr>
        <dsp:cNvPr id="0" name=""/>
        <dsp:cNvSpPr/>
      </dsp:nvSpPr>
      <dsp:spPr>
        <a:xfrm>
          <a:off x="1368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62021-B3A2-4417-8B3F-77D787659214}">
      <dsp:nvSpPr>
        <dsp:cNvPr id="0" name=""/>
        <dsp:cNvSpPr/>
      </dsp:nvSpPr>
      <dsp:spPr>
        <a:xfrm>
          <a:off x="1368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1. </a:t>
          </a:r>
          <a:r>
            <a:rPr lang="zh-CN" altLang="en-US" sz="1600" kern="1200" dirty="0"/>
            <a:t>环境搭建</a:t>
          </a:r>
          <a:endParaRPr lang="en-US" altLang="zh-CN" sz="1600" kern="1200" dirty="0"/>
        </a:p>
      </dsp:txBody>
      <dsp:txXfrm>
        <a:off x="1368" y="0"/>
        <a:ext cx="2794105" cy="590516"/>
      </dsp:txXfrm>
    </dsp:sp>
    <dsp:sp modelId="{FE40C69B-7A2B-45E3-8BBB-23CBBC28071F}">
      <dsp:nvSpPr>
        <dsp:cNvPr id="0" name=""/>
        <dsp:cNvSpPr/>
      </dsp:nvSpPr>
      <dsp:spPr>
        <a:xfrm>
          <a:off x="1368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DF2A-96D8-4ECC-A412-14671D9C992A}">
      <dsp:nvSpPr>
        <dsp:cNvPr id="0" name=""/>
        <dsp:cNvSpPr/>
      </dsp:nvSpPr>
      <dsp:spPr>
        <a:xfrm>
          <a:off x="196955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JDK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1055835"/>
        <a:ext cx="2598518" cy="478461"/>
      </dsp:txXfrm>
    </dsp:sp>
    <dsp:sp modelId="{2406BAAD-95A1-4579-BCCB-ED6479E9B470}">
      <dsp:nvSpPr>
        <dsp:cNvPr id="0" name=""/>
        <dsp:cNvSpPr/>
      </dsp:nvSpPr>
      <dsp:spPr>
        <a:xfrm>
          <a:off x="1368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5722B-650A-47B6-A3DC-91FD14D12920}">
      <dsp:nvSpPr>
        <dsp:cNvPr id="0" name=""/>
        <dsp:cNvSpPr/>
      </dsp:nvSpPr>
      <dsp:spPr>
        <a:xfrm>
          <a:off x="196955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MySQL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1534297"/>
        <a:ext cx="2598518" cy="478461"/>
      </dsp:txXfrm>
    </dsp:sp>
    <dsp:sp modelId="{B1579206-E0FE-4A13-B7D0-6AFCFB9E94D7}">
      <dsp:nvSpPr>
        <dsp:cNvPr id="0" name=""/>
        <dsp:cNvSpPr/>
      </dsp:nvSpPr>
      <dsp:spPr>
        <a:xfrm>
          <a:off x="1368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B781B-C332-40DD-92C6-95796987D3F4}">
      <dsp:nvSpPr>
        <dsp:cNvPr id="0" name=""/>
        <dsp:cNvSpPr/>
      </dsp:nvSpPr>
      <dsp:spPr>
        <a:xfrm>
          <a:off x="196955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Navicat</a:t>
          </a:r>
          <a:r>
            <a:rPr lang="en-US" altLang="zh-CN" sz="1300" kern="1200" dirty="0"/>
            <a:t>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2012758"/>
        <a:ext cx="2598518" cy="478461"/>
      </dsp:txXfrm>
    </dsp:sp>
    <dsp:sp modelId="{345E8CE2-2081-4228-BF29-CD4F2FBA0DCE}">
      <dsp:nvSpPr>
        <dsp:cNvPr id="0" name=""/>
        <dsp:cNvSpPr/>
      </dsp:nvSpPr>
      <dsp:spPr>
        <a:xfrm>
          <a:off x="1368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27F19-E8BA-420F-A133-54EC33CD7160}">
      <dsp:nvSpPr>
        <dsp:cNvPr id="0" name=""/>
        <dsp:cNvSpPr/>
      </dsp:nvSpPr>
      <dsp:spPr>
        <a:xfrm>
          <a:off x="196955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IntelliJ </a:t>
          </a:r>
          <a:r>
            <a:rPr lang="zh-CN" altLang="en-US" sz="1300" kern="1200" dirty="0"/>
            <a:t>的安装（文档 </a:t>
          </a:r>
          <a:r>
            <a:rPr lang="en-US" altLang="zh-CN" sz="1300" kern="1200" dirty="0"/>
            <a:t>+ </a:t>
          </a:r>
          <a:r>
            <a:rPr lang="zh-CN" altLang="en-US" sz="1300" kern="1200" dirty="0"/>
            <a:t>视频）</a:t>
          </a:r>
        </a:p>
      </dsp:txBody>
      <dsp:txXfrm>
        <a:off x="196955" y="2491220"/>
        <a:ext cx="2598518" cy="478461"/>
      </dsp:txXfrm>
    </dsp:sp>
    <dsp:sp modelId="{B3A1F1CA-9E06-469E-ABEB-2185D4CEB415}">
      <dsp:nvSpPr>
        <dsp:cNvPr id="0" name=""/>
        <dsp:cNvSpPr/>
      </dsp:nvSpPr>
      <dsp:spPr>
        <a:xfrm>
          <a:off x="2935179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205C-C6BD-4209-AFAE-9AE153DE3D0D}">
      <dsp:nvSpPr>
        <dsp:cNvPr id="0" name=""/>
        <dsp:cNvSpPr/>
      </dsp:nvSpPr>
      <dsp:spPr>
        <a:xfrm>
          <a:off x="2935179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7C2D8-3C55-4789-BC69-3FE9FBEC60FB}">
      <dsp:nvSpPr>
        <dsp:cNvPr id="0" name=""/>
        <dsp:cNvSpPr/>
      </dsp:nvSpPr>
      <dsp:spPr>
        <a:xfrm>
          <a:off x="2935179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 </a:t>
          </a:r>
          <a:r>
            <a:rPr lang="zh-CN" altLang="en-US" sz="1600" kern="1200" dirty="0"/>
            <a:t>创建 </a:t>
          </a:r>
          <a:r>
            <a:rPr lang="en-US" altLang="zh-CN" sz="1600" kern="1200" dirty="0"/>
            <a:t>Spring Boot </a:t>
          </a:r>
          <a:r>
            <a:rPr lang="zh-CN" altLang="en-US" sz="1600" kern="1200" dirty="0"/>
            <a:t>项目</a:t>
          </a:r>
        </a:p>
      </dsp:txBody>
      <dsp:txXfrm>
        <a:off x="2935179" y="0"/>
        <a:ext cx="2794105" cy="590516"/>
      </dsp:txXfrm>
    </dsp:sp>
    <dsp:sp modelId="{7BA76198-4220-41A9-A53B-73CE26091FC7}">
      <dsp:nvSpPr>
        <dsp:cNvPr id="0" name=""/>
        <dsp:cNvSpPr/>
      </dsp:nvSpPr>
      <dsp:spPr>
        <a:xfrm>
          <a:off x="2935179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CBCB1-6839-45C6-9114-43CA9C828EC7}">
      <dsp:nvSpPr>
        <dsp:cNvPr id="0" name=""/>
        <dsp:cNvSpPr/>
      </dsp:nvSpPr>
      <dsp:spPr>
        <a:xfrm>
          <a:off x="3130766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介绍</a:t>
          </a:r>
        </a:p>
      </dsp:txBody>
      <dsp:txXfrm>
        <a:off x="3130766" y="1055835"/>
        <a:ext cx="2598518" cy="478461"/>
      </dsp:txXfrm>
    </dsp:sp>
    <dsp:sp modelId="{9C0C4A86-8FCC-4C67-841F-90912407CE41}">
      <dsp:nvSpPr>
        <dsp:cNvPr id="0" name=""/>
        <dsp:cNvSpPr/>
      </dsp:nvSpPr>
      <dsp:spPr>
        <a:xfrm>
          <a:off x="2935179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5D879-969D-48F3-A883-539D1190A12B}">
      <dsp:nvSpPr>
        <dsp:cNvPr id="0" name=""/>
        <dsp:cNvSpPr/>
      </dsp:nvSpPr>
      <dsp:spPr>
        <a:xfrm>
          <a:off x="3130766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新建项目</a:t>
          </a:r>
        </a:p>
      </dsp:txBody>
      <dsp:txXfrm>
        <a:off x="3130766" y="1534297"/>
        <a:ext cx="2598518" cy="478461"/>
      </dsp:txXfrm>
    </dsp:sp>
    <dsp:sp modelId="{CB82428B-A4AD-43E2-B4EF-6FC8356EBAA4}">
      <dsp:nvSpPr>
        <dsp:cNvPr id="0" name=""/>
        <dsp:cNvSpPr/>
      </dsp:nvSpPr>
      <dsp:spPr>
        <a:xfrm>
          <a:off x="2935179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7D163-F039-4439-90AF-8D145F00E718}">
      <dsp:nvSpPr>
        <dsp:cNvPr id="0" name=""/>
        <dsp:cNvSpPr/>
      </dsp:nvSpPr>
      <dsp:spPr>
        <a:xfrm>
          <a:off x="3130766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Hello, world!</a:t>
          </a:r>
          <a:endParaRPr lang="zh-CN" altLang="en-US" sz="1300" kern="1200" dirty="0"/>
        </a:p>
      </dsp:txBody>
      <dsp:txXfrm>
        <a:off x="3130766" y="2012758"/>
        <a:ext cx="2598518" cy="478461"/>
      </dsp:txXfrm>
    </dsp:sp>
    <dsp:sp modelId="{DD5C73DC-4DF8-4929-BB52-DECF78226874}">
      <dsp:nvSpPr>
        <dsp:cNvPr id="0" name=""/>
        <dsp:cNvSpPr/>
      </dsp:nvSpPr>
      <dsp:spPr>
        <a:xfrm>
          <a:off x="2935179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9809D-7B03-47D1-8610-601DB2AD6959}">
      <dsp:nvSpPr>
        <dsp:cNvPr id="0" name=""/>
        <dsp:cNvSpPr/>
      </dsp:nvSpPr>
      <dsp:spPr>
        <a:xfrm>
          <a:off x="3130766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pom.xml </a:t>
          </a:r>
          <a:r>
            <a:rPr lang="zh-CN" altLang="en-US" sz="1300" kern="1200" dirty="0"/>
            <a:t>依赖配置</a:t>
          </a:r>
        </a:p>
      </dsp:txBody>
      <dsp:txXfrm>
        <a:off x="3130766" y="2491220"/>
        <a:ext cx="2598518" cy="478461"/>
      </dsp:txXfrm>
    </dsp:sp>
    <dsp:sp modelId="{B54CD22F-699D-419D-9782-CAEA72573F57}">
      <dsp:nvSpPr>
        <dsp:cNvPr id="0" name=""/>
        <dsp:cNvSpPr/>
      </dsp:nvSpPr>
      <dsp:spPr>
        <a:xfrm>
          <a:off x="2935179" y="3106282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58BD9-ADEC-489E-96C5-F5CCAD0049FB}">
      <dsp:nvSpPr>
        <dsp:cNvPr id="0" name=""/>
        <dsp:cNvSpPr/>
      </dsp:nvSpPr>
      <dsp:spPr>
        <a:xfrm>
          <a:off x="3130766" y="2969682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启动类配置</a:t>
          </a:r>
        </a:p>
      </dsp:txBody>
      <dsp:txXfrm>
        <a:off x="3130766" y="2969682"/>
        <a:ext cx="2598518" cy="478461"/>
      </dsp:txXfrm>
    </dsp:sp>
    <dsp:sp modelId="{52F7C5B7-B9A6-4F1B-88F1-04C2869E21BD}">
      <dsp:nvSpPr>
        <dsp:cNvPr id="0" name=""/>
        <dsp:cNvSpPr/>
      </dsp:nvSpPr>
      <dsp:spPr>
        <a:xfrm>
          <a:off x="5868990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E31F9-809D-447F-8DFA-4026785DD40E}">
      <dsp:nvSpPr>
        <dsp:cNvPr id="0" name=""/>
        <dsp:cNvSpPr/>
      </dsp:nvSpPr>
      <dsp:spPr>
        <a:xfrm>
          <a:off x="5868990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B426-360E-40BA-8945-122ECEDC7CE7}">
      <dsp:nvSpPr>
        <dsp:cNvPr id="0" name=""/>
        <dsp:cNvSpPr/>
      </dsp:nvSpPr>
      <dsp:spPr>
        <a:xfrm>
          <a:off x="5868990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3. </a:t>
          </a:r>
          <a:r>
            <a:rPr lang="zh-CN" altLang="en-US" sz="1600" kern="1200" dirty="0"/>
            <a:t>秒杀活动发布功能</a:t>
          </a:r>
        </a:p>
      </dsp:txBody>
      <dsp:txXfrm>
        <a:off x="5868990" y="0"/>
        <a:ext cx="2794105" cy="590516"/>
      </dsp:txXfrm>
    </dsp:sp>
    <dsp:sp modelId="{CC912CA1-82C4-4302-B73D-9E182C161031}">
      <dsp:nvSpPr>
        <dsp:cNvPr id="0" name=""/>
        <dsp:cNvSpPr/>
      </dsp:nvSpPr>
      <dsp:spPr>
        <a:xfrm>
          <a:off x="5868990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2D94D-C93C-4164-9AFC-879DD25BCD03}">
      <dsp:nvSpPr>
        <dsp:cNvPr id="0" name=""/>
        <dsp:cNvSpPr/>
      </dsp:nvSpPr>
      <dsp:spPr>
        <a:xfrm>
          <a:off x="6064577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功能介绍</a:t>
          </a:r>
        </a:p>
      </dsp:txBody>
      <dsp:txXfrm>
        <a:off x="6064577" y="1055835"/>
        <a:ext cx="2598518" cy="478461"/>
      </dsp:txXfrm>
    </dsp:sp>
    <dsp:sp modelId="{13FA1BBE-4578-433B-A171-7164BD58962F}">
      <dsp:nvSpPr>
        <dsp:cNvPr id="0" name=""/>
        <dsp:cNvSpPr/>
      </dsp:nvSpPr>
      <dsp:spPr>
        <a:xfrm>
          <a:off x="5868990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47FF-866E-446F-93C7-22C0704B80B5}">
      <dsp:nvSpPr>
        <dsp:cNvPr id="0" name=""/>
        <dsp:cNvSpPr/>
      </dsp:nvSpPr>
      <dsp:spPr>
        <a:xfrm>
          <a:off x="6064577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表单字段</a:t>
          </a:r>
        </a:p>
      </dsp:txBody>
      <dsp:txXfrm>
        <a:off x="6064577" y="1534297"/>
        <a:ext cx="2598518" cy="478461"/>
      </dsp:txXfrm>
    </dsp:sp>
    <dsp:sp modelId="{3C2C2650-15CF-4F21-9672-2C7E875B47F6}">
      <dsp:nvSpPr>
        <dsp:cNvPr id="0" name=""/>
        <dsp:cNvSpPr/>
      </dsp:nvSpPr>
      <dsp:spPr>
        <a:xfrm>
          <a:off x="5868990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012EC-2E8E-4DEE-A05B-BCBB51D6FA01}">
      <dsp:nvSpPr>
        <dsp:cNvPr id="0" name=""/>
        <dsp:cNvSpPr/>
      </dsp:nvSpPr>
      <dsp:spPr>
        <a:xfrm>
          <a:off x="6064577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设计秒杀活动表</a:t>
          </a:r>
        </a:p>
      </dsp:txBody>
      <dsp:txXfrm>
        <a:off x="6064577" y="2012758"/>
        <a:ext cx="2598518" cy="478461"/>
      </dsp:txXfrm>
    </dsp:sp>
    <dsp:sp modelId="{D41F1CD2-9D84-489B-97FB-32B3413E790C}">
      <dsp:nvSpPr>
        <dsp:cNvPr id="0" name=""/>
        <dsp:cNvSpPr/>
      </dsp:nvSpPr>
      <dsp:spPr>
        <a:xfrm>
          <a:off x="5868990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1505B-7834-43CC-9172-12E433061515}">
      <dsp:nvSpPr>
        <dsp:cNvPr id="0" name=""/>
        <dsp:cNvSpPr/>
      </dsp:nvSpPr>
      <dsp:spPr>
        <a:xfrm>
          <a:off x="6064577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整合 </a:t>
          </a:r>
          <a:r>
            <a:rPr lang="en-US" altLang="zh-CN" sz="1300" kern="1200" dirty="0" err="1"/>
            <a:t>MyBatis</a:t>
          </a:r>
          <a:endParaRPr lang="zh-CN" altLang="en-US" sz="1300" kern="1200" dirty="0"/>
        </a:p>
      </dsp:txBody>
      <dsp:txXfrm>
        <a:off x="6064577" y="2491220"/>
        <a:ext cx="2598518" cy="478461"/>
      </dsp:txXfrm>
    </dsp:sp>
    <dsp:sp modelId="{9263A287-3B42-4F47-B3CA-7150550BBA60}">
      <dsp:nvSpPr>
        <dsp:cNvPr id="0" name=""/>
        <dsp:cNvSpPr/>
      </dsp:nvSpPr>
      <dsp:spPr>
        <a:xfrm>
          <a:off x="5868990" y="3106282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1E5C0-907B-4167-8269-6C155DF3AFDF}">
      <dsp:nvSpPr>
        <dsp:cNvPr id="0" name=""/>
        <dsp:cNvSpPr/>
      </dsp:nvSpPr>
      <dsp:spPr>
        <a:xfrm>
          <a:off x="6064577" y="2969682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properties </a:t>
          </a:r>
          <a:r>
            <a:rPr lang="zh-CN" altLang="en-US" sz="1300" kern="1200" dirty="0"/>
            <a:t>配置数据库连接</a:t>
          </a:r>
        </a:p>
      </dsp:txBody>
      <dsp:txXfrm>
        <a:off x="6064577" y="2969682"/>
        <a:ext cx="2598518" cy="478461"/>
      </dsp:txXfrm>
    </dsp:sp>
    <dsp:sp modelId="{B131A389-98D4-4B52-BBFB-613BEA5CB7D0}">
      <dsp:nvSpPr>
        <dsp:cNvPr id="0" name=""/>
        <dsp:cNvSpPr/>
      </dsp:nvSpPr>
      <dsp:spPr>
        <a:xfrm>
          <a:off x="5868990" y="3584744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61FE-67D8-49E9-B827-45842A56C0F7}">
      <dsp:nvSpPr>
        <dsp:cNvPr id="0" name=""/>
        <dsp:cNvSpPr/>
      </dsp:nvSpPr>
      <dsp:spPr>
        <a:xfrm>
          <a:off x="6064577" y="3448143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300" kern="1200" dirty="0"/>
            <a:t>Spring Boot </a:t>
          </a:r>
          <a:r>
            <a:rPr lang="zh-CN" altLang="en-US" sz="1300" kern="1200" dirty="0"/>
            <a:t>跳转发布页</a:t>
          </a:r>
        </a:p>
      </dsp:txBody>
      <dsp:txXfrm>
        <a:off x="6064577" y="3448143"/>
        <a:ext cx="2598518" cy="478461"/>
      </dsp:txXfrm>
    </dsp:sp>
    <dsp:sp modelId="{187EB5C9-79D8-40D5-8197-0A02E9698239}">
      <dsp:nvSpPr>
        <dsp:cNvPr id="0" name=""/>
        <dsp:cNvSpPr/>
      </dsp:nvSpPr>
      <dsp:spPr>
        <a:xfrm>
          <a:off x="5868990" y="406320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5305E-6557-4163-9F30-09C2E8260A71}">
      <dsp:nvSpPr>
        <dsp:cNvPr id="0" name=""/>
        <dsp:cNvSpPr/>
      </dsp:nvSpPr>
      <dsp:spPr>
        <a:xfrm>
          <a:off x="6064577" y="392660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300" kern="1200" dirty="0"/>
            <a:t>处理发布页面的表单请求</a:t>
          </a:r>
        </a:p>
      </dsp:txBody>
      <dsp:txXfrm>
        <a:off x="6064577" y="3926605"/>
        <a:ext cx="2598518" cy="478461"/>
      </dsp:txXfrm>
    </dsp:sp>
    <dsp:sp modelId="{FA7CC22F-82B1-4762-83F6-A431BD4ED532}">
      <dsp:nvSpPr>
        <dsp:cNvPr id="0" name=""/>
        <dsp:cNvSpPr/>
      </dsp:nvSpPr>
      <dsp:spPr>
        <a:xfrm>
          <a:off x="8802801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7D59F-7788-4182-8DAC-289828533E64}">
      <dsp:nvSpPr>
        <dsp:cNvPr id="0" name=""/>
        <dsp:cNvSpPr/>
      </dsp:nvSpPr>
      <dsp:spPr>
        <a:xfrm>
          <a:off x="8802801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93AC3-1E8E-418D-AB69-738138DCBCF6}">
      <dsp:nvSpPr>
        <dsp:cNvPr id="0" name=""/>
        <dsp:cNvSpPr/>
      </dsp:nvSpPr>
      <dsp:spPr>
        <a:xfrm>
          <a:off x="8802801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kern="1200" dirty="0"/>
            <a:t>4.</a:t>
          </a:r>
          <a:r>
            <a:rPr lang="en-US" sz="1600" kern="1200" dirty="0"/>
            <a:t> </a:t>
          </a:r>
          <a:r>
            <a:rPr lang="zh-CN" altLang="en-US" sz="1600" kern="1200" dirty="0"/>
            <a:t>秒杀活动列表页面</a:t>
          </a:r>
        </a:p>
      </dsp:txBody>
      <dsp:txXfrm>
        <a:off x="8802801" y="0"/>
        <a:ext cx="2794105" cy="590516"/>
      </dsp:txXfrm>
    </dsp:sp>
    <dsp:sp modelId="{F1715E2E-28A7-466D-A9B0-CC1F5166843A}">
      <dsp:nvSpPr>
        <dsp:cNvPr id="0" name=""/>
        <dsp:cNvSpPr/>
      </dsp:nvSpPr>
      <dsp:spPr>
        <a:xfrm>
          <a:off x="8802801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8D4E-63EB-4AEB-92C1-32593DFFC30B}">
      <dsp:nvSpPr>
        <dsp:cNvPr id="0" name=""/>
        <dsp:cNvSpPr/>
      </dsp:nvSpPr>
      <dsp:spPr>
        <a:xfrm>
          <a:off x="8998388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功能介绍</a:t>
          </a:r>
        </a:p>
      </dsp:txBody>
      <dsp:txXfrm>
        <a:off x="8998388" y="1055835"/>
        <a:ext cx="2598518" cy="478461"/>
      </dsp:txXfrm>
    </dsp:sp>
    <dsp:sp modelId="{4B1B8DB8-E50F-4CEC-92A2-556EEB308E15}">
      <dsp:nvSpPr>
        <dsp:cNvPr id="0" name=""/>
        <dsp:cNvSpPr/>
      </dsp:nvSpPr>
      <dsp:spPr>
        <a:xfrm>
          <a:off x="8802801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5CBC-C8AA-4A75-88D4-A02FECBA0199}">
      <dsp:nvSpPr>
        <dsp:cNvPr id="0" name=""/>
        <dsp:cNvSpPr/>
      </dsp:nvSpPr>
      <dsp:spPr>
        <a:xfrm>
          <a:off x="8998388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Mapper </a:t>
          </a:r>
          <a:r>
            <a:rPr lang="zh-CN" altLang="en-US" sz="1300" kern="1200" dirty="0"/>
            <a:t>配置</a:t>
          </a:r>
        </a:p>
      </dsp:txBody>
      <dsp:txXfrm>
        <a:off x="8998388" y="1534297"/>
        <a:ext cx="2598518" cy="478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C84B-6E38-4924-8E14-B51DC2C6E3F0}">
      <dsp:nvSpPr>
        <dsp:cNvPr id="0" name=""/>
        <dsp:cNvSpPr/>
      </dsp:nvSpPr>
      <dsp:spPr>
        <a:xfrm>
          <a:off x="1368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DBE76-D284-4365-B817-A4EC3AFAF7A4}">
      <dsp:nvSpPr>
        <dsp:cNvPr id="0" name=""/>
        <dsp:cNvSpPr/>
      </dsp:nvSpPr>
      <dsp:spPr>
        <a:xfrm>
          <a:off x="1368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DFAB-E6C8-4F65-8619-8ED8C3224E22}">
      <dsp:nvSpPr>
        <dsp:cNvPr id="0" name=""/>
        <dsp:cNvSpPr/>
      </dsp:nvSpPr>
      <dsp:spPr>
        <a:xfrm>
          <a:off x="1368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1. </a:t>
          </a:r>
          <a:r>
            <a:rPr lang="zh-CN" altLang="en-US" sz="2400" kern="1200"/>
            <a:t>环境安装</a:t>
          </a:r>
        </a:p>
      </dsp:txBody>
      <dsp:txXfrm>
        <a:off x="1368" y="0"/>
        <a:ext cx="2794105" cy="590516"/>
      </dsp:txXfrm>
    </dsp:sp>
    <dsp:sp modelId="{EA20750C-5C69-443B-B36A-75E05102311D}">
      <dsp:nvSpPr>
        <dsp:cNvPr id="0" name=""/>
        <dsp:cNvSpPr/>
      </dsp:nvSpPr>
      <dsp:spPr>
        <a:xfrm>
          <a:off x="1368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7E5BF-C169-4E48-97F0-89CFB16E8C28}">
      <dsp:nvSpPr>
        <dsp:cNvPr id="0" name=""/>
        <dsp:cNvSpPr/>
      </dsp:nvSpPr>
      <dsp:spPr>
        <a:xfrm>
          <a:off x="196955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消息中间件</a:t>
          </a:r>
        </a:p>
      </dsp:txBody>
      <dsp:txXfrm>
        <a:off x="196955" y="1055835"/>
        <a:ext cx="2598518" cy="478461"/>
      </dsp:txXfrm>
    </dsp:sp>
    <dsp:sp modelId="{FBBAFD14-36B1-4778-A35B-4CEE84F09715}">
      <dsp:nvSpPr>
        <dsp:cNvPr id="0" name=""/>
        <dsp:cNvSpPr/>
      </dsp:nvSpPr>
      <dsp:spPr>
        <a:xfrm>
          <a:off x="2935179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A587-30BC-4079-97D3-5C2FBB6846C4}">
      <dsp:nvSpPr>
        <dsp:cNvPr id="0" name=""/>
        <dsp:cNvSpPr/>
      </dsp:nvSpPr>
      <dsp:spPr>
        <a:xfrm>
          <a:off x="2935179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407A-685C-439D-A385-B94FCDCC7582}">
      <dsp:nvSpPr>
        <dsp:cNvPr id="0" name=""/>
        <dsp:cNvSpPr/>
      </dsp:nvSpPr>
      <dsp:spPr>
        <a:xfrm>
          <a:off x="2935179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2. </a:t>
          </a:r>
          <a:r>
            <a:rPr lang="zh-CN" altLang="en-US" sz="2400" kern="1200" dirty="0"/>
            <a:t>订单生成</a:t>
          </a:r>
        </a:p>
      </dsp:txBody>
      <dsp:txXfrm>
        <a:off x="2935179" y="0"/>
        <a:ext cx="2794105" cy="590516"/>
      </dsp:txXfrm>
    </dsp:sp>
    <dsp:sp modelId="{4AC56804-D5D5-455F-8AB1-D6E7E5856C94}">
      <dsp:nvSpPr>
        <dsp:cNvPr id="0" name=""/>
        <dsp:cNvSpPr/>
      </dsp:nvSpPr>
      <dsp:spPr>
        <a:xfrm>
          <a:off x="2935179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D9CA8-6F78-4A66-A939-D065AB09D328}">
      <dsp:nvSpPr>
        <dsp:cNvPr id="0" name=""/>
        <dsp:cNvSpPr/>
      </dsp:nvSpPr>
      <dsp:spPr>
        <a:xfrm>
          <a:off x="3130766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订单问题分析</a:t>
          </a:r>
        </a:p>
      </dsp:txBody>
      <dsp:txXfrm>
        <a:off x="3130766" y="1055835"/>
        <a:ext cx="2598518" cy="478461"/>
      </dsp:txXfrm>
    </dsp:sp>
    <dsp:sp modelId="{1E965B0D-046E-4FFF-B408-7103411D0F3B}">
      <dsp:nvSpPr>
        <dsp:cNvPr id="0" name=""/>
        <dsp:cNvSpPr/>
      </dsp:nvSpPr>
      <dsp:spPr>
        <a:xfrm>
          <a:off x="2935179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A916A-CE33-41B9-8C63-859F0C0AA7A1}">
      <dsp:nvSpPr>
        <dsp:cNvPr id="0" name=""/>
        <dsp:cNvSpPr/>
      </dsp:nvSpPr>
      <dsp:spPr>
        <a:xfrm>
          <a:off x="3130766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设计订单表</a:t>
          </a:r>
        </a:p>
      </dsp:txBody>
      <dsp:txXfrm>
        <a:off x="3130766" y="1534297"/>
        <a:ext cx="2598518" cy="478461"/>
      </dsp:txXfrm>
    </dsp:sp>
    <dsp:sp modelId="{21C59849-BC48-42CE-A7F0-122BBE77D41C}">
      <dsp:nvSpPr>
        <dsp:cNvPr id="0" name=""/>
        <dsp:cNvSpPr/>
      </dsp:nvSpPr>
      <dsp:spPr>
        <a:xfrm>
          <a:off x="2935179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54B4A-EF3C-48D6-B119-DD35EE35AEF6}">
      <dsp:nvSpPr>
        <dsp:cNvPr id="0" name=""/>
        <dsp:cNvSpPr/>
      </dsp:nvSpPr>
      <dsp:spPr>
        <a:xfrm>
          <a:off x="3130766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实现创建订单功能</a:t>
          </a:r>
        </a:p>
      </dsp:txBody>
      <dsp:txXfrm>
        <a:off x="3130766" y="2012758"/>
        <a:ext cx="2598518" cy="478461"/>
      </dsp:txXfrm>
    </dsp:sp>
    <dsp:sp modelId="{8D979A0D-2CA4-421B-858C-C3A4DFBAFD28}">
      <dsp:nvSpPr>
        <dsp:cNvPr id="0" name=""/>
        <dsp:cNvSpPr/>
      </dsp:nvSpPr>
      <dsp:spPr>
        <a:xfrm>
          <a:off x="2935179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17567-F151-4A3E-B896-C1E097D31B2F}">
      <dsp:nvSpPr>
        <dsp:cNvPr id="0" name=""/>
        <dsp:cNvSpPr/>
      </dsp:nvSpPr>
      <dsp:spPr>
        <a:xfrm>
          <a:off x="3130766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 </a:t>
          </a:r>
          <a:r>
            <a:rPr lang="en-US" altLang="zh-CN" sz="1300" kern="1200" dirty="0"/>
            <a:t>ID </a:t>
          </a:r>
          <a:r>
            <a:rPr lang="zh-CN" altLang="en-US" sz="1300" kern="1200" dirty="0"/>
            <a:t>的生成方案</a:t>
          </a:r>
        </a:p>
      </dsp:txBody>
      <dsp:txXfrm>
        <a:off x="3130766" y="2491220"/>
        <a:ext cx="2598518" cy="478461"/>
      </dsp:txXfrm>
    </dsp:sp>
    <dsp:sp modelId="{57E64AB8-CC5C-4FF7-A7CE-C1CEF568647A}">
      <dsp:nvSpPr>
        <dsp:cNvPr id="0" name=""/>
        <dsp:cNvSpPr/>
      </dsp:nvSpPr>
      <dsp:spPr>
        <a:xfrm>
          <a:off x="5868990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EBC7-CAE3-4464-83E0-D820167FF0C7}">
      <dsp:nvSpPr>
        <dsp:cNvPr id="0" name=""/>
        <dsp:cNvSpPr/>
      </dsp:nvSpPr>
      <dsp:spPr>
        <a:xfrm>
          <a:off x="5868990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3E26E-1738-4AF8-A56B-9B517FD2BA4D}">
      <dsp:nvSpPr>
        <dsp:cNvPr id="0" name=""/>
        <dsp:cNvSpPr/>
      </dsp:nvSpPr>
      <dsp:spPr>
        <a:xfrm>
          <a:off x="5868990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3. </a:t>
          </a:r>
          <a:r>
            <a:rPr lang="zh-CN" altLang="en-US" sz="2400" kern="1200" dirty="0"/>
            <a:t>整合消息中间件</a:t>
          </a:r>
        </a:p>
      </dsp:txBody>
      <dsp:txXfrm>
        <a:off x="5868990" y="0"/>
        <a:ext cx="2794105" cy="590516"/>
      </dsp:txXfrm>
    </dsp:sp>
    <dsp:sp modelId="{ACADBC92-CD75-4AB2-AEB6-06BA38160AFF}">
      <dsp:nvSpPr>
        <dsp:cNvPr id="0" name=""/>
        <dsp:cNvSpPr/>
      </dsp:nvSpPr>
      <dsp:spPr>
        <a:xfrm>
          <a:off x="5868990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E846D-4C33-406C-A28F-E462A895C99E}">
      <dsp:nvSpPr>
        <dsp:cNvPr id="0" name=""/>
        <dsp:cNvSpPr/>
      </dsp:nvSpPr>
      <dsp:spPr>
        <a:xfrm>
          <a:off x="6064577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的部署</a:t>
          </a:r>
        </a:p>
      </dsp:txBody>
      <dsp:txXfrm>
        <a:off x="6064577" y="1055835"/>
        <a:ext cx="2598518" cy="478461"/>
      </dsp:txXfrm>
    </dsp:sp>
    <dsp:sp modelId="{379ABB13-E6F1-4C8E-AAD2-0E5914C26EE0}">
      <dsp:nvSpPr>
        <dsp:cNvPr id="0" name=""/>
        <dsp:cNvSpPr/>
      </dsp:nvSpPr>
      <dsp:spPr>
        <a:xfrm>
          <a:off x="5868990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0F55-13A0-43ED-8679-043573E8FB6E}">
      <dsp:nvSpPr>
        <dsp:cNvPr id="0" name=""/>
        <dsp:cNvSpPr/>
      </dsp:nvSpPr>
      <dsp:spPr>
        <a:xfrm>
          <a:off x="6064577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依赖与配置</a:t>
          </a:r>
        </a:p>
      </dsp:txBody>
      <dsp:txXfrm>
        <a:off x="6064577" y="1534297"/>
        <a:ext cx="2598518" cy="478461"/>
      </dsp:txXfrm>
    </dsp:sp>
    <dsp:sp modelId="{E004BDDD-3658-4823-AF67-04926C44F4FB}">
      <dsp:nvSpPr>
        <dsp:cNvPr id="0" name=""/>
        <dsp:cNvSpPr/>
      </dsp:nvSpPr>
      <dsp:spPr>
        <a:xfrm>
          <a:off x="5868990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25494-9D0C-4766-A0DF-88F9EB401D3F}">
      <dsp:nvSpPr>
        <dsp:cNvPr id="0" name=""/>
        <dsp:cNvSpPr/>
      </dsp:nvSpPr>
      <dsp:spPr>
        <a:xfrm>
          <a:off x="6064577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测试发送与接收</a:t>
          </a:r>
        </a:p>
      </dsp:txBody>
      <dsp:txXfrm>
        <a:off x="6064577" y="2012758"/>
        <a:ext cx="2598518" cy="478461"/>
      </dsp:txXfrm>
    </dsp:sp>
    <dsp:sp modelId="{64CE2114-B918-4EE5-8BBB-C68EE42BB346}">
      <dsp:nvSpPr>
        <dsp:cNvPr id="0" name=""/>
        <dsp:cNvSpPr/>
      </dsp:nvSpPr>
      <dsp:spPr>
        <a:xfrm>
          <a:off x="8802801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7E08-EBE4-4357-8005-48E5E773E0B7}">
      <dsp:nvSpPr>
        <dsp:cNvPr id="0" name=""/>
        <dsp:cNvSpPr/>
      </dsp:nvSpPr>
      <dsp:spPr>
        <a:xfrm>
          <a:off x="8802801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D3ED-50C0-4B60-B95B-8D1D0345B675}">
      <dsp:nvSpPr>
        <dsp:cNvPr id="0" name=""/>
        <dsp:cNvSpPr/>
      </dsp:nvSpPr>
      <dsp:spPr>
        <a:xfrm>
          <a:off x="8802801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4.</a:t>
          </a:r>
          <a:r>
            <a:rPr lang="en-US" sz="2400" kern="1200" dirty="0"/>
            <a:t> </a:t>
          </a:r>
          <a:r>
            <a:rPr lang="zh-CN" altLang="en-US" sz="2400" kern="1200" dirty="0"/>
            <a:t>订单消息处理</a:t>
          </a:r>
          <a:endParaRPr lang="en-US" altLang="zh-CN" sz="2400" kern="1200" dirty="0"/>
        </a:p>
      </dsp:txBody>
      <dsp:txXfrm>
        <a:off x="8802801" y="0"/>
        <a:ext cx="2794105" cy="590516"/>
      </dsp:txXfrm>
    </dsp:sp>
    <dsp:sp modelId="{C6237DEB-03AB-47A7-93AC-80D7E657BB9F}">
      <dsp:nvSpPr>
        <dsp:cNvPr id="0" name=""/>
        <dsp:cNvSpPr/>
      </dsp:nvSpPr>
      <dsp:spPr>
        <a:xfrm>
          <a:off x="8802801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81515-9DE4-479E-BB3A-AFDED89A50F1}">
      <dsp:nvSpPr>
        <dsp:cNvPr id="0" name=""/>
        <dsp:cNvSpPr/>
      </dsp:nvSpPr>
      <dsp:spPr>
        <a:xfrm>
          <a:off x="8998388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发送创建订单信息</a:t>
          </a:r>
          <a:endParaRPr lang="en-US" altLang="zh-CN" sz="1300" kern="1200" dirty="0"/>
        </a:p>
      </dsp:txBody>
      <dsp:txXfrm>
        <a:off x="8998388" y="1055835"/>
        <a:ext cx="2598518" cy="478461"/>
      </dsp:txXfrm>
    </dsp:sp>
    <dsp:sp modelId="{8D713C9B-B759-45D2-BE34-96CC00105EE7}">
      <dsp:nvSpPr>
        <dsp:cNvPr id="0" name=""/>
        <dsp:cNvSpPr/>
      </dsp:nvSpPr>
      <dsp:spPr>
        <a:xfrm>
          <a:off x="8802801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2C3B3-CC5B-4AB4-9BF1-B1FCAEBB1A17}">
      <dsp:nvSpPr>
        <dsp:cNvPr id="0" name=""/>
        <dsp:cNvSpPr/>
      </dsp:nvSpPr>
      <dsp:spPr>
        <a:xfrm>
          <a:off x="8998388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订单消息处理</a:t>
          </a:r>
          <a:endParaRPr lang="en-US" altLang="zh-CN" sz="1300" kern="1200" dirty="0"/>
        </a:p>
      </dsp:txBody>
      <dsp:txXfrm>
        <a:off x="8998388" y="1534297"/>
        <a:ext cx="2598518" cy="478461"/>
      </dsp:txXfrm>
    </dsp:sp>
    <dsp:sp modelId="{19CC867C-74E1-4385-994A-FECDCBC9B884}">
      <dsp:nvSpPr>
        <dsp:cNvPr id="0" name=""/>
        <dsp:cNvSpPr/>
      </dsp:nvSpPr>
      <dsp:spPr>
        <a:xfrm>
          <a:off x="8802801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8D5FD-54D8-4F77-BC95-F12FC7F38459}">
      <dsp:nvSpPr>
        <dsp:cNvPr id="0" name=""/>
        <dsp:cNvSpPr/>
      </dsp:nvSpPr>
      <dsp:spPr>
        <a:xfrm>
          <a:off x="8998388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扣减库存</a:t>
          </a:r>
          <a:endParaRPr lang="en-US" altLang="zh-CN" sz="1300" kern="1200" dirty="0"/>
        </a:p>
      </dsp:txBody>
      <dsp:txXfrm>
        <a:off x="8998388" y="2012758"/>
        <a:ext cx="2598518" cy="478461"/>
      </dsp:txXfrm>
    </dsp:sp>
    <dsp:sp modelId="{A4AC9266-3A2C-42AD-ACC6-281ECDCBD923}">
      <dsp:nvSpPr>
        <dsp:cNvPr id="0" name=""/>
        <dsp:cNvSpPr/>
      </dsp:nvSpPr>
      <dsp:spPr>
        <a:xfrm>
          <a:off x="8802801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E91E-AE14-4437-805C-AAEF900C4E5E}">
      <dsp:nvSpPr>
        <dsp:cNvPr id="0" name=""/>
        <dsp:cNvSpPr/>
      </dsp:nvSpPr>
      <dsp:spPr>
        <a:xfrm>
          <a:off x="8998388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测试订单创建流程</a:t>
          </a:r>
          <a:endParaRPr lang="en-US" altLang="zh-CN" sz="1300" kern="1200" dirty="0"/>
        </a:p>
      </dsp:txBody>
      <dsp:txXfrm>
        <a:off x="8998388" y="2491220"/>
        <a:ext cx="2598518" cy="47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5207-82D4-47C4-B562-FD379FD53A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内容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1"/>
            <a:ext cx="11598234" cy="90360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2251662"/>
            <a:ext cx="11598234" cy="39253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863725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2094962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 eaLnBrk="1" fontAlgn="auto" latinLnBrk="0" hangingPunct="1">
              <a:lnSpc>
                <a:spcPct val="150000"/>
              </a:lnSpc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962026"/>
            <a:ext cx="11598234" cy="5214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7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1"/>
            <a:ext cx="11598234" cy="90360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2251662"/>
            <a:ext cx="11598234" cy="39253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863725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2094962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2026"/>
            <a:ext cx="11598234" cy="44234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296883" y="1825625"/>
            <a:ext cx="11598234" cy="4351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1635607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11598233" cy="427307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195999" y="1634550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和两栏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5722917" cy="481331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2258341" y="1690688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8133658" y="1698759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960438"/>
            <a:ext cx="5722938" cy="4810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4" y="962026"/>
            <a:ext cx="4475142" cy="978023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62026"/>
            <a:ext cx="6708316" cy="5154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>
                <a:cs typeface="微软雅黑" panose="020B0503020204020204" charset="-122"/>
              </a:defRPr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9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940049"/>
            <a:ext cx="4471531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632648" y="2171286"/>
            <a:ext cx="1800000" cy="36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96427" y="2311767"/>
            <a:ext cx="4471987" cy="3804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点击编辑说明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962026"/>
            <a:ext cx="11598234" cy="5214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7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1"/>
            <a:ext cx="11598234" cy="90360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2251662"/>
            <a:ext cx="11598234" cy="39253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863725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2094962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2026"/>
            <a:ext cx="11598234" cy="44234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296883" y="1825625"/>
            <a:ext cx="11598234" cy="4351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1635607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11598233" cy="427307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195999" y="1634550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和两栏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5722917" cy="481331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2258341" y="1690688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8133658" y="1698759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960438"/>
            <a:ext cx="5722938" cy="4810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4" y="962026"/>
            <a:ext cx="4475142" cy="978023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62026"/>
            <a:ext cx="6708316" cy="5154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>
                <a:cs typeface="微软雅黑" panose="020B0503020204020204" charset="-122"/>
              </a:defRPr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9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940049"/>
            <a:ext cx="4471531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632648" y="2171286"/>
            <a:ext cx="1800000" cy="36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96427" y="2311767"/>
            <a:ext cx="4471987" cy="3804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点击编辑说明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6883" y="1366203"/>
            <a:ext cx="1159823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单击编辑演讲者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内容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>
            <p:custDataLst>
              <p:tags r:id="rId5"/>
            </p:custDataLst>
          </p:nvPr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46A46F-380B-4396-9DF8-F4C2688F25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153E13-4ED1-4C8C-960A-293E071260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46A46F-380B-4396-9DF8-F4C2688F25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153E13-4ED1-4C8C-960A-293E071260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6883" y="1366203"/>
            <a:ext cx="1159823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rgbClr val="00B0F0"/>
                </a:solidFill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单击编辑演讲者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6883" y="158900"/>
            <a:ext cx="2117761" cy="654969"/>
          </a:xfrm>
          <a:prstGeom prst="rect">
            <a:avLst/>
          </a:prstGeom>
        </p:spPr>
      </p:pic>
      <p:cxnSp>
        <p:nvCxnSpPr>
          <p:cNvPr id="15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6883" y="158900"/>
            <a:ext cx="2117761" cy="654969"/>
          </a:xfrm>
          <a:prstGeom prst="rect">
            <a:avLst/>
          </a:prstGeom>
        </p:spPr>
      </p:pic>
      <p:cxnSp>
        <p:nvCxnSpPr>
          <p:cNvPr id="15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微软雅黑" panose="020B0503020204020204" charset="-122"/>
                <a:sym typeface="微软雅黑" panose="020B0503020204020204" charset="-122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+mn-ea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47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9" Type="http://schemas.openxmlformats.org/officeDocument/2006/relationships/slideLayout" Target="../slideLayouts/slideLayout24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7" Type="http://schemas.openxmlformats.org/officeDocument/2006/relationships/slideLayout" Target="../slideLayouts/slideLayout49.xml"/><Relationship Id="rId26" Type="http://schemas.openxmlformats.org/officeDocument/2006/relationships/tags" Target="../tags/tag98.xml"/><Relationship Id="rId25" Type="http://schemas.openxmlformats.org/officeDocument/2006/relationships/tags" Target="../tags/tag97.xml"/><Relationship Id="rId24" Type="http://schemas.openxmlformats.org/officeDocument/2006/relationships/tags" Target="../tags/tag96.xml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4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hyperlink" Target="https://blog.csdn.net/yaorongke/article/details/82799609" TargetMode="External"/><Relationship Id="rId2" Type="http://schemas.openxmlformats.org/officeDocument/2006/relationships/hyperlink" Target="https://archive.apache.org/dist/jmeter/binaries/" TargetMode="External"/><Relationship Id="rId1" Type="http://schemas.openxmlformats.org/officeDocument/2006/relationships/hyperlink" Target="http://jmeter.apache.org/download_jmeter.cg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hyperlink" Target="https://www.runoob.com/redis/redis-tutorial.html" TargetMode="External"/><Relationship Id="rId1" Type="http://schemas.openxmlformats.org/officeDocument/2006/relationships/hyperlink" Target="https://redis.io/download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slideLayout" Target="../slideLayouts/slideLayout46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本节课将要使用的软件与环境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latin typeface="+mj-lt"/>
              </a:rPr>
              <a:t>秒杀流程</a:t>
            </a:r>
            <a:endParaRPr lang="zh-CN" altLang="en-US">
              <a:latin typeface="+mj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秒杀流程</a:t>
            </a:r>
            <a:endParaRPr lang="zh-CN" altLang="en-US"/>
          </a:p>
        </p:txBody>
      </p:sp>
      <p:sp>
        <p:nvSpPr>
          <p:cNvPr id="8" name="Freeform 139"/>
          <p:cNvSpPr/>
          <p:nvPr>
            <p:custDataLst>
              <p:tags r:id="rId1"/>
            </p:custDataLst>
          </p:nvPr>
        </p:nvSpPr>
        <p:spPr bwMode="auto">
          <a:xfrm>
            <a:off x="7259955" y="1262380"/>
            <a:ext cx="190500" cy="845185"/>
          </a:xfrm>
          <a:custGeom>
            <a:avLst/>
            <a:gdLst>
              <a:gd name="T0" fmla="*/ 57 w 57"/>
              <a:gd name="T1" fmla="*/ 155 h 219"/>
              <a:gd name="T2" fmla="*/ 57 w 57"/>
              <a:gd name="T3" fmla="*/ 18 h 219"/>
              <a:gd name="T4" fmla="*/ 39 w 57"/>
              <a:gd name="T5" fmla="*/ 0 h 219"/>
              <a:gd name="T6" fmla="*/ 18 w 57"/>
              <a:gd name="T7" fmla="*/ 0 h 219"/>
              <a:gd name="T8" fmla="*/ 0 w 57"/>
              <a:gd name="T9" fmla="*/ 18 h 219"/>
              <a:gd name="T10" fmla="*/ 0 w 57"/>
              <a:gd name="T11" fmla="*/ 219 h 219"/>
              <a:gd name="T12" fmla="*/ 57 w 57"/>
              <a:gd name="T13" fmla="*/ 15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19">
                <a:moveTo>
                  <a:pt x="57" y="155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8"/>
                  <a:pt x="49" y="0"/>
                  <a:pt x="3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9"/>
                  <a:pt x="0" y="219"/>
                  <a:pt x="0" y="219"/>
                </a:cubicBezTo>
                <a:cubicBezTo>
                  <a:pt x="3" y="198"/>
                  <a:pt x="18" y="163"/>
                  <a:pt x="57" y="15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ea typeface="+mj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rot="0">
            <a:off x="7259955" y="1657985"/>
            <a:ext cx="4608195" cy="1508125"/>
            <a:chOff x="4480311" y="2226737"/>
            <a:chExt cx="3821860" cy="1250785"/>
          </a:xfrm>
        </p:grpSpPr>
        <p:sp>
          <p:nvSpPr>
            <p:cNvPr id="2" name="Freeform 144"/>
            <p:cNvSpPr/>
            <p:nvPr>
              <p:custDataLst>
                <p:tags r:id="rId3"/>
              </p:custDataLst>
            </p:nvPr>
          </p:nvSpPr>
          <p:spPr bwMode="auto">
            <a:xfrm>
              <a:off x="4480311" y="2388320"/>
              <a:ext cx="1035118" cy="1089202"/>
            </a:xfrm>
            <a:custGeom>
              <a:avLst/>
              <a:gdLst>
                <a:gd name="T0" fmla="*/ 355 w 372"/>
                <a:gd name="T1" fmla="*/ 0 h 341"/>
                <a:gd name="T2" fmla="*/ 77 w 372"/>
                <a:gd name="T3" fmla="*/ 0 h 341"/>
                <a:gd name="T4" fmla="*/ 57 w 372"/>
                <a:gd name="T5" fmla="*/ 2 h 341"/>
                <a:gd name="T6" fmla="*/ 0 w 372"/>
                <a:gd name="T7" fmla="*/ 66 h 341"/>
                <a:gd name="T8" fmla="*/ 0 w 372"/>
                <a:gd name="T9" fmla="*/ 71 h 341"/>
                <a:gd name="T10" fmla="*/ 0 w 372"/>
                <a:gd name="T11" fmla="*/ 277 h 341"/>
                <a:gd name="T12" fmla="*/ 57 w 372"/>
                <a:gd name="T13" fmla="*/ 341 h 341"/>
                <a:gd name="T14" fmla="*/ 57 w 372"/>
                <a:gd name="T15" fmla="*/ 36 h 341"/>
                <a:gd name="T16" fmla="*/ 76 w 372"/>
                <a:gd name="T17" fmla="*/ 33 h 341"/>
                <a:gd name="T18" fmla="*/ 355 w 372"/>
                <a:gd name="T19" fmla="*/ 33 h 341"/>
                <a:gd name="T20" fmla="*/ 372 w 372"/>
                <a:gd name="T21" fmla="*/ 16 h 341"/>
                <a:gd name="T22" fmla="*/ 355 w 372"/>
                <a:gd name="T2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41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8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38" y="285"/>
                    <a:pt x="54" y="320"/>
                    <a:pt x="57" y="341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2"/>
                    <a:pt x="76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7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5638230" y="2226737"/>
              <a:ext cx="2663941" cy="445392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1. </a:t>
              </a:r>
              <a:r>
                <a:rPr lang="zh-CN" altLang="en-US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选择商品</a:t>
              </a:r>
              <a:endParaRPr lang="zh-CN" altLang="en-US" b="1" smtClean="0">
                <a:solidFill>
                  <a:srgbClr val="4398FF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5"/>
              </p:custDataLst>
            </p:nvPr>
          </p:nvSpPr>
          <p:spPr>
            <a:xfrm>
              <a:off x="4905829" y="2671501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j-lt"/>
                  <a:ea typeface="+mj-ea"/>
                  <a:sym typeface="Arial" panose="020B0604020202020204" pitchFamily="34" charset="0"/>
                </a:rPr>
                <a:t>选择秒杀商品</a:t>
              </a:r>
              <a:endParaRPr lang="zh-CN" altLang="en-US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 rot="0">
            <a:off x="2807335" y="2593975"/>
            <a:ext cx="4643120" cy="1412240"/>
            <a:chOff x="787404" y="3003004"/>
            <a:chExt cx="3850887" cy="1171267"/>
          </a:xfrm>
        </p:grpSpPr>
        <p:sp>
          <p:nvSpPr>
            <p:cNvPr id="18" name="Freeform 143"/>
            <p:cNvSpPr/>
            <p:nvPr>
              <p:custDataLst>
                <p:tags r:id="rId7"/>
              </p:custDataLst>
            </p:nvPr>
          </p:nvSpPr>
          <p:spPr bwMode="auto">
            <a:xfrm>
              <a:off x="3603173" y="3183841"/>
              <a:ext cx="1035118" cy="990430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>
              <a:off x="816432" y="3003004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2. </a:t>
              </a:r>
              <a:r>
                <a:rPr lang="zh-CN" altLang="en-US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创建订单</a:t>
              </a:r>
              <a:endParaRPr lang="zh-CN" altLang="en-US" b="1" smtClean="0">
                <a:solidFill>
                  <a:srgbClr val="72CC36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787404" y="3447768"/>
              <a:ext cx="3396341" cy="699344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创建秒杀订单</a:t>
              </a:r>
              <a:endParaRPr lang="zh-CN" altLang="en-US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可用库存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+ 1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0"/>
            </p:custDataLst>
          </p:nvPr>
        </p:nvGrpSpPr>
        <p:grpSpPr>
          <a:xfrm rot="0">
            <a:off x="7259955" y="3466465"/>
            <a:ext cx="4608195" cy="1379220"/>
            <a:chOff x="4480311" y="3726576"/>
            <a:chExt cx="3821860" cy="1144107"/>
          </a:xfrm>
        </p:grpSpPr>
        <p:sp>
          <p:nvSpPr>
            <p:cNvPr id="31" name="Freeform 141"/>
            <p:cNvSpPr/>
            <p:nvPr>
              <p:custDataLst>
                <p:tags r:id="rId11"/>
              </p:custDataLst>
            </p:nvPr>
          </p:nvSpPr>
          <p:spPr bwMode="auto">
            <a:xfrm>
              <a:off x="4480311" y="3880590"/>
              <a:ext cx="1035118" cy="985017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>
              <a:off x="5638230" y="3726576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3. </a:t>
              </a:r>
              <a:r>
                <a:rPr lang="zh-CN" alt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支付订单</a:t>
              </a:r>
              <a:endParaRPr lang="zh-CN" altLang="en-US" b="1" smtClean="0">
                <a:solidFill>
                  <a:srgbClr val="EAB200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3"/>
              </p:custDataLst>
            </p:nvPr>
          </p:nvSpPr>
          <p:spPr>
            <a:xfrm>
              <a:off x="4905829" y="4171340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j-lt"/>
                  <a:ea typeface="+mj-ea"/>
                  <a:sym typeface="Arial" panose="020B0604020202020204" pitchFamily="34" charset="0"/>
                </a:rPr>
                <a:t>支付刚刚创建的订单</a:t>
              </a:r>
              <a:endParaRPr lang="zh-CN" altLang="en-US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4"/>
            </p:custDataLst>
          </p:nvPr>
        </p:nvGrpSpPr>
        <p:grpSpPr>
          <a:xfrm rot="0">
            <a:off x="2807335" y="4261485"/>
            <a:ext cx="4643120" cy="1379220"/>
            <a:chOff x="787404" y="4385836"/>
            <a:chExt cx="3850887" cy="1144107"/>
          </a:xfrm>
        </p:grpSpPr>
        <p:sp>
          <p:nvSpPr>
            <p:cNvPr id="35" name="任意多边形 34"/>
            <p:cNvSpPr/>
            <p:nvPr>
              <p:custDataLst>
                <p:tags r:id="rId15"/>
              </p:custDataLst>
            </p:nvPr>
          </p:nvSpPr>
          <p:spPr bwMode="auto">
            <a:xfrm>
              <a:off x="3603173" y="4571926"/>
              <a:ext cx="1035118" cy="827056"/>
            </a:xfrm>
            <a:custGeom>
              <a:avLst/>
              <a:gdLst>
                <a:gd name="connsiteX0" fmla="*/ 44521 w 1035118"/>
                <a:gd name="connsiteY0" fmla="*/ 0 h 827056"/>
                <a:gd name="connsiteX1" fmla="*/ 820860 w 1035118"/>
                <a:gd name="connsiteY1" fmla="*/ 0 h 827056"/>
                <a:gd name="connsiteX2" fmla="*/ 876511 w 1035118"/>
                <a:gd name="connsiteY2" fmla="*/ 6390 h 827056"/>
                <a:gd name="connsiteX3" fmla="*/ 1035118 w 1035118"/>
                <a:gd name="connsiteY3" fmla="*/ 210866 h 827056"/>
                <a:gd name="connsiteX4" fmla="*/ 1035118 w 1035118"/>
                <a:gd name="connsiteY4" fmla="*/ 226841 h 827056"/>
                <a:gd name="connsiteX5" fmla="*/ 1035118 w 1035118"/>
                <a:gd name="connsiteY5" fmla="*/ 687537 h 827056"/>
                <a:gd name="connsiteX6" fmla="*/ 1035118 w 1035118"/>
                <a:gd name="connsiteY6" fmla="*/ 761335 h 827056"/>
                <a:gd name="connsiteX7" fmla="*/ 1035116 w 1035118"/>
                <a:gd name="connsiteY7" fmla="*/ 761335 h 827056"/>
                <a:gd name="connsiteX8" fmla="*/ 1035116 w 1035118"/>
                <a:gd name="connsiteY8" fmla="*/ 769375 h 827056"/>
                <a:gd name="connsiteX9" fmla="*/ 977435 w 1035118"/>
                <a:gd name="connsiteY9" fmla="*/ 827056 h 827056"/>
                <a:gd name="connsiteX10" fmla="*/ 934818 w 1035118"/>
                <a:gd name="connsiteY10" fmla="*/ 827056 h 827056"/>
                <a:gd name="connsiteX11" fmla="*/ 877137 w 1035118"/>
                <a:gd name="connsiteY11" fmla="*/ 769375 h 827056"/>
                <a:gd name="connsiteX12" fmla="*/ 877137 w 1035118"/>
                <a:gd name="connsiteY12" fmla="*/ 761335 h 827056"/>
                <a:gd name="connsiteX13" fmla="*/ 876511 w 1035118"/>
                <a:gd name="connsiteY13" fmla="*/ 761335 h 827056"/>
                <a:gd name="connsiteX14" fmla="*/ 876511 w 1035118"/>
                <a:gd name="connsiteY14" fmla="*/ 705964 h 827056"/>
                <a:gd name="connsiteX15" fmla="*/ 876511 w 1035118"/>
                <a:gd name="connsiteY15" fmla="*/ 115019 h 827056"/>
                <a:gd name="connsiteX16" fmla="*/ 823642 w 1035118"/>
                <a:gd name="connsiteY16" fmla="*/ 105433 h 827056"/>
                <a:gd name="connsiteX17" fmla="*/ 44521 w 1035118"/>
                <a:gd name="connsiteY17" fmla="*/ 105433 h 827056"/>
                <a:gd name="connsiteX18" fmla="*/ 0 w 1035118"/>
                <a:gd name="connsiteY18" fmla="*/ 51120 h 827056"/>
                <a:gd name="connsiteX19" fmla="*/ 44521 w 1035118"/>
                <a:gd name="connsiteY19" fmla="*/ 0 h 82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35118" h="827056">
                  <a:moveTo>
                    <a:pt x="44521" y="0"/>
                  </a:moveTo>
                  <a:cubicBezTo>
                    <a:pt x="52869" y="0"/>
                    <a:pt x="676166" y="6390"/>
                    <a:pt x="820860" y="0"/>
                  </a:cubicBezTo>
                  <a:cubicBezTo>
                    <a:pt x="840338" y="0"/>
                    <a:pt x="859816" y="3195"/>
                    <a:pt x="876511" y="6390"/>
                  </a:cubicBezTo>
                  <a:cubicBezTo>
                    <a:pt x="982249" y="31950"/>
                    <a:pt x="1026770" y="143772"/>
                    <a:pt x="1035118" y="210866"/>
                  </a:cubicBezTo>
                  <a:cubicBezTo>
                    <a:pt x="1035118" y="210866"/>
                    <a:pt x="1035118" y="210866"/>
                    <a:pt x="1035118" y="226841"/>
                  </a:cubicBezTo>
                  <a:cubicBezTo>
                    <a:pt x="1035118" y="226841"/>
                    <a:pt x="1035118" y="226841"/>
                    <a:pt x="1035118" y="687537"/>
                  </a:cubicBezTo>
                  <a:lnTo>
                    <a:pt x="1035118" y="761335"/>
                  </a:lnTo>
                  <a:lnTo>
                    <a:pt x="1035116" y="761335"/>
                  </a:lnTo>
                  <a:lnTo>
                    <a:pt x="1035116" y="769375"/>
                  </a:lnTo>
                  <a:cubicBezTo>
                    <a:pt x="1035116" y="801231"/>
                    <a:pt x="1009291" y="827056"/>
                    <a:pt x="977435" y="827056"/>
                  </a:cubicBezTo>
                  <a:lnTo>
                    <a:pt x="934818" y="827056"/>
                  </a:lnTo>
                  <a:cubicBezTo>
                    <a:pt x="902962" y="827056"/>
                    <a:pt x="877137" y="801231"/>
                    <a:pt x="877137" y="769375"/>
                  </a:cubicBezTo>
                  <a:lnTo>
                    <a:pt x="877137" y="761335"/>
                  </a:lnTo>
                  <a:lnTo>
                    <a:pt x="876511" y="761335"/>
                  </a:lnTo>
                  <a:lnTo>
                    <a:pt x="876511" y="705964"/>
                  </a:lnTo>
                  <a:cubicBezTo>
                    <a:pt x="876511" y="576661"/>
                    <a:pt x="876511" y="388584"/>
                    <a:pt x="876511" y="115019"/>
                  </a:cubicBezTo>
                  <a:cubicBezTo>
                    <a:pt x="862599" y="108628"/>
                    <a:pt x="843121" y="105433"/>
                    <a:pt x="823642" y="105433"/>
                  </a:cubicBezTo>
                  <a:cubicBezTo>
                    <a:pt x="676166" y="111824"/>
                    <a:pt x="69565" y="105433"/>
                    <a:pt x="44521" y="105433"/>
                  </a:cubicBezTo>
                  <a:cubicBezTo>
                    <a:pt x="19478" y="105433"/>
                    <a:pt x="0" y="79874"/>
                    <a:pt x="0" y="51120"/>
                  </a:cubicBezTo>
                  <a:cubicBezTo>
                    <a:pt x="0" y="25560"/>
                    <a:pt x="19478" y="0"/>
                    <a:pt x="44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6"/>
              </p:custDataLst>
            </p:nvPr>
          </p:nvSpPr>
          <p:spPr>
            <a:xfrm>
              <a:off x="816432" y="4385836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4. </a:t>
              </a:r>
              <a:r>
                <a:rPr lang="zh-CN" altLang="en-US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扣减库存</a:t>
              </a:r>
              <a:endParaRPr lang="zh-CN" altLang="en-US" b="1" smtClean="0">
                <a:solidFill>
                  <a:srgbClr val="E85C44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7"/>
              </p:custDataLst>
            </p:nvPr>
          </p:nvSpPr>
          <p:spPr>
            <a:xfrm>
              <a:off x="787404" y="4830600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algn="r"/>
              <a:r>
                <a:rPr lang="zh-CN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723130" y="2681605"/>
            <a:ext cx="5976620" cy="1628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0133330" y="1529080"/>
            <a:ext cx="1491615" cy="958215"/>
          </a:xfrm>
          <a:prstGeom prst="wedgeRoundRect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下节课内容</a:t>
            </a:r>
            <a:endParaRPr lang="zh-CN" altLang="en-US"/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latin typeface="+mj-lt"/>
              </a:rPr>
              <a:t>秒杀流程</a:t>
            </a:r>
            <a:endParaRPr lang="zh-CN" altLang="en-US">
              <a:latin typeface="+mj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秒杀流程</a:t>
            </a:r>
            <a:endParaRPr lang="zh-CN" altLang="en-US"/>
          </a:p>
        </p:txBody>
      </p:sp>
      <p:sp>
        <p:nvSpPr>
          <p:cNvPr id="8" name="Freeform 139"/>
          <p:cNvSpPr/>
          <p:nvPr>
            <p:custDataLst>
              <p:tags r:id="rId1"/>
            </p:custDataLst>
          </p:nvPr>
        </p:nvSpPr>
        <p:spPr bwMode="auto">
          <a:xfrm>
            <a:off x="7259955" y="1262380"/>
            <a:ext cx="190500" cy="845185"/>
          </a:xfrm>
          <a:custGeom>
            <a:avLst/>
            <a:gdLst>
              <a:gd name="T0" fmla="*/ 57 w 57"/>
              <a:gd name="T1" fmla="*/ 155 h 219"/>
              <a:gd name="T2" fmla="*/ 57 w 57"/>
              <a:gd name="T3" fmla="*/ 18 h 219"/>
              <a:gd name="T4" fmla="*/ 39 w 57"/>
              <a:gd name="T5" fmla="*/ 0 h 219"/>
              <a:gd name="T6" fmla="*/ 18 w 57"/>
              <a:gd name="T7" fmla="*/ 0 h 219"/>
              <a:gd name="T8" fmla="*/ 0 w 57"/>
              <a:gd name="T9" fmla="*/ 18 h 219"/>
              <a:gd name="T10" fmla="*/ 0 w 57"/>
              <a:gd name="T11" fmla="*/ 219 h 219"/>
              <a:gd name="T12" fmla="*/ 57 w 57"/>
              <a:gd name="T13" fmla="*/ 15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19">
                <a:moveTo>
                  <a:pt x="57" y="155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8"/>
                  <a:pt x="49" y="0"/>
                  <a:pt x="3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9"/>
                  <a:pt x="0" y="219"/>
                  <a:pt x="0" y="219"/>
                </a:cubicBezTo>
                <a:cubicBezTo>
                  <a:pt x="3" y="198"/>
                  <a:pt x="18" y="163"/>
                  <a:pt x="57" y="15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ea typeface="+mj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rot="0">
            <a:off x="7259955" y="1657985"/>
            <a:ext cx="4608195" cy="1508125"/>
            <a:chOff x="4480311" y="2226737"/>
            <a:chExt cx="3821860" cy="1250785"/>
          </a:xfrm>
        </p:grpSpPr>
        <p:sp>
          <p:nvSpPr>
            <p:cNvPr id="2" name="Freeform 144"/>
            <p:cNvSpPr/>
            <p:nvPr>
              <p:custDataLst>
                <p:tags r:id="rId3"/>
              </p:custDataLst>
            </p:nvPr>
          </p:nvSpPr>
          <p:spPr bwMode="auto">
            <a:xfrm>
              <a:off x="4480311" y="2388320"/>
              <a:ext cx="1035118" cy="1089202"/>
            </a:xfrm>
            <a:custGeom>
              <a:avLst/>
              <a:gdLst>
                <a:gd name="T0" fmla="*/ 355 w 372"/>
                <a:gd name="T1" fmla="*/ 0 h 341"/>
                <a:gd name="T2" fmla="*/ 77 w 372"/>
                <a:gd name="T3" fmla="*/ 0 h 341"/>
                <a:gd name="T4" fmla="*/ 57 w 372"/>
                <a:gd name="T5" fmla="*/ 2 h 341"/>
                <a:gd name="T6" fmla="*/ 0 w 372"/>
                <a:gd name="T7" fmla="*/ 66 h 341"/>
                <a:gd name="T8" fmla="*/ 0 w 372"/>
                <a:gd name="T9" fmla="*/ 71 h 341"/>
                <a:gd name="T10" fmla="*/ 0 w 372"/>
                <a:gd name="T11" fmla="*/ 277 h 341"/>
                <a:gd name="T12" fmla="*/ 57 w 372"/>
                <a:gd name="T13" fmla="*/ 341 h 341"/>
                <a:gd name="T14" fmla="*/ 57 w 372"/>
                <a:gd name="T15" fmla="*/ 36 h 341"/>
                <a:gd name="T16" fmla="*/ 76 w 372"/>
                <a:gd name="T17" fmla="*/ 33 h 341"/>
                <a:gd name="T18" fmla="*/ 355 w 372"/>
                <a:gd name="T19" fmla="*/ 33 h 341"/>
                <a:gd name="T20" fmla="*/ 372 w 372"/>
                <a:gd name="T21" fmla="*/ 16 h 341"/>
                <a:gd name="T22" fmla="*/ 355 w 372"/>
                <a:gd name="T2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41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8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38" y="285"/>
                    <a:pt x="54" y="320"/>
                    <a:pt x="57" y="341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2"/>
                    <a:pt x="76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7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5638230" y="2226737"/>
              <a:ext cx="2663941" cy="445392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1. </a:t>
              </a:r>
              <a:r>
                <a:rPr lang="zh-CN" altLang="en-US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选择商品</a:t>
              </a:r>
              <a:endParaRPr lang="zh-CN" altLang="en-US" b="1" smtClean="0">
                <a:solidFill>
                  <a:srgbClr val="4398FF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5"/>
              </p:custDataLst>
            </p:nvPr>
          </p:nvSpPr>
          <p:spPr>
            <a:xfrm>
              <a:off x="4905829" y="2671501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j-lt"/>
                  <a:ea typeface="+mj-ea"/>
                  <a:sym typeface="Arial" panose="020B0604020202020204" pitchFamily="34" charset="0"/>
                </a:rPr>
                <a:t>选择秒杀商品</a:t>
              </a:r>
              <a:endParaRPr lang="zh-CN" altLang="en-US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 rot="0">
            <a:off x="2807335" y="2593975"/>
            <a:ext cx="4643120" cy="1412240"/>
            <a:chOff x="787404" y="3003004"/>
            <a:chExt cx="3850887" cy="1171267"/>
          </a:xfrm>
        </p:grpSpPr>
        <p:sp>
          <p:nvSpPr>
            <p:cNvPr id="18" name="Freeform 143"/>
            <p:cNvSpPr/>
            <p:nvPr>
              <p:custDataLst>
                <p:tags r:id="rId7"/>
              </p:custDataLst>
            </p:nvPr>
          </p:nvSpPr>
          <p:spPr bwMode="auto">
            <a:xfrm>
              <a:off x="3603173" y="3183841"/>
              <a:ext cx="1035118" cy="990430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>
              <a:off x="816432" y="3003004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2. </a:t>
              </a:r>
              <a:r>
                <a:rPr lang="zh-CN" altLang="en-US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创建订单</a:t>
              </a:r>
              <a:endParaRPr lang="zh-CN" altLang="en-US" b="1" smtClean="0">
                <a:solidFill>
                  <a:srgbClr val="72CC36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787404" y="3447768"/>
              <a:ext cx="3396341" cy="699344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创建秒杀订单</a:t>
              </a:r>
              <a:endParaRPr lang="zh-CN" altLang="en-US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可用库存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+ 1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0"/>
            </p:custDataLst>
          </p:nvPr>
        </p:nvGrpSpPr>
        <p:grpSpPr>
          <a:xfrm rot="0">
            <a:off x="7259955" y="3466465"/>
            <a:ext cx="4608195" cy="1379220"/>
            <a:chOff x="4480311" y="3726576"/>
            <a:chExt cx="3821860" cy="1144107"/>
          </a:xfrm>
        </p:grpSpPr>
        <p:sp>
          <p:nvSpPr>
            <p:cNvPr id="31" name="Freeform 141"/>
            <p:cNvSpPr/>
            <p:nvPr>
              <p:custDataLst>
                <p:tags r:id="rId11"/>
              </p:custDataLst>
            </p:nvPr>
          </p:nvSpPr>
          <p:spPr bwMode="auto">
            <a:xfrm>
              <a:off x="4480311" y="3880590"/>
              <a:ext cx="1035118" cy="985017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>
              <a:off x="5638230" y="3726576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3. </a:t>
              </a:r>
              <a:r>
                <a:rPr lang="zh-CN" alt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支付订单</a:t>
              </a:r>
              <a:endParaRPr lang="zh-CN" altLang="en-US" b="1" smtClean="0">
                <a:solidFill>
                  <a:srgbClr val="EAB200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3"/>
              </p:custDataLst>
            </p:nvPr>
          </p:nvSpPr>
          <p:spPr>
            <a:xfrm>
              <a:off x="4905829" y="4171340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j-lt"/>
                  <a:ea typeface="+mj-ea"/>
                  <a:sym typeface="Arial" panose="020B0604020202020204" pitchFamily="34" charset="0"/>
                </a:rPr>
                <a:t>支付刚刚创建的订单</a:t>
              </a:r>
              <a:endParaRPr lang="zh-CN" altLang="en-US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4"/>
            </p:custDataLst>
          </p:nvPr>
        </p:nvGrpSpPr>
        <p:grpSpPr>
          <a:xfrm rot="0">
            <a:off x="2807335" y="4261485"/>
            <a:ext cx="4643120" cy="1379220"/>
            <a:chOff x="787404" y="4385836"/>
            <a:chExt cx="3850887" cy="1144107"/>
          </a:xfrm>
        </p:grpSpPr>
        <p:sp>
          <p:nvSpPr>
            <p:cNvPr id="35" name="任意多边形 34"/>
            <p:cNvSpPr/>
            <p:nvPr>
              <p:custDataLst>
                <p:tags r:id="rId15"/>
              </p:custDataLst>
            </p:nvPr>
          </p:nvSpPr>
          <p:spPr bwMode="auto">
            <a:xfrm>
              <a:off x="3603173" y="4571926"/>
              <a:ext cx="1035118" cy="827056"/>
            </a:xfrm>
            <a:custGeom>
              <a:avLst/>
              <a:gdLst>
                <a:gd name="connsiteX0" fmla="*/ 44521 w 1035118"/>
                <a:gd name="connsiteY0" fmla="*/ 0 h 827056"/>
                <a:gd name="connsiteX1" fmla="*/ 820860 w 1035118"/>
                <a:gd name="connsiteY1" fmla="*/ 0 h 827056"/>
                <a:gd name="connsiteX2" fmla="*/ 876511 w 1035118"/>
                <a:gd name="connsiteY2" fmla="*/ 6390 h 827056"/>
                <a:gd name="connsiteX3" fmla="*/ 1035118 w 1035118"/>
                <a:gd name="connsiteY3" fmla="*/ 210866 h 827056"/>
                <a:gd name="connsiteX4" fmla="*/ 1035118 w 1035118"/>
                <a:gd name="connsiteY4" fmla="*/ 226841 h 827056"/>
                <a:gd name="connsiteX5" fmla="*/ 1035118 w 1035118"/>
                <a:gd name="connsiteY5" fmla="*/ 687537 h 827056"/>
                <a:gd name="connsiteX6" fmla="*/ 1035118 w 1035118"/>
                <a:gd name="connsiteY6" fmla="*/ 761335 h 827056"/>
                <a:gd name="connsiteX7" fmla="*/ 1035116 w 1035118"/>
                <a:gd name="connsiteY7" fmla="*/ 761335 h 827056"/>
                <a:gd name="connsiteX8" fmla="*/ 1035116 w 1035118"/>
                <a:gd name="connsiteY8" fmla="*/ 769375 h 827056"/>
                <a:gd name="connsiteX9" fmla="*/ 977435 w 1035118"/>
                <a:gd name="connsiteY9" fmla="*/ 827056 h 827056"/>
                <a:gd name="connsiteX10" fmla="*/ 934818 w 1035118"/>
                <a:gd name="connsiteY10" fmla="*/ 827056 h 827056"/>
                <a:gd name="connsiteX11" fmla="*/ 877137 w 1035118"/>
                <a:gd name="connsiteY11" fmla="*/ 769375 h 827056"/>
                <a:gd name="connsiteX12" fmla="*/ 877137 w 1035118"/>
                <a:gd name="connsiteY12" fmla="*/ 761335 h 827056"/>
                <a:gd name="connsiteX13" fmla="*/ 876511 w 1035118"/>
                <a:gd name="connsiteY13" fmla="*/ 761335 h 827056"/>
                <a:gd name="connsiteX14" fmla="*/ 876511 w 1035118"/>
                <a:gd name="connsiteY14" fmla="*/ 705964 h 827056"/>
                <a:gd name="connsiteX15" fmla="*/ 876511 w 1035118"/>
                <a:gd name="connsiteY15" fmla="*/ 115019 h 827056"/>
                <a:gd name="connsiteX16" fmla="*/ 823642 w 1035118"/>
                <a:gd name="connsiteY16" fmla="*/ 105433 h 827056"/>
                <a:gd name="connsiteX17" fmla="*/ 44521 w 1035118"/>
                <a:gd name="connsiteY17" fmla="*/ 105433 h 827056"/>
                <a:gd name="connsiteX18" fmla="*/ 0 w 1035118"/>
                <a:gd name="connsiteY18" fmla="*/ 51120 h 827056"/>
                <a:gd name="connsiteX19" fmla="*/ 44521 w 1035118"/>
                <a:gd name="connsiteY19" fmla="*/ 0 h 82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35118" h="827056">
                  <a:moveTo>
                    <a:pt x="44521" y="0"/>
                  </a:moveTo>
                  <a:cubicBezTo>
                    <a:pt x="52869" y="0"/>
                    <a:pt x="676166" y="6390"/>
                    <a:pt x="820860" y="0"/>
                  </a:cubicBezTo>
                  <a:cubicBezTo>
                    <a:pt x="840338" y="0"/>
                    <a:pt x="859816" y="3195"/>
                    <a:pt x="876511" y="6390"/>
                  </a:cubicBezTo>
                  <a:cubicBezTo>
                    <a:pt x="982249" y="31950"/>
                    <a:pt x="1026770" y="143772"/>
                    <a:pt x="1035118" y="210866"/>
                  </a:cubicBezTo>
                  <a:cubicBezTo>
                    <a:pt x="1035118" y="210866"/>
                    <a:pt x="1035118" y="210866"/>
                    <a:pt x="1035118" y="226841"/>
                  </a:cubicBezTo>
                  <a:cubicBezTo>
                    <a:pt x="1035118" y="226841"/>
                    <a:pt x="1035118" y="226841"/>
                    <a:pt x="1035118" y="687537"/>
                  </a:cubicBezTo>
                  <a:lnTo>
                    <a:pt x="1035118" y="761335"/>
                  </a:lnTo>
                  <a:lnTo>
                    <a:pt x="1035116" y="761335"/>
                  </a:lnTo>
                  <a:lnTo>
                    <a:pt x="1035116" y="769375"/>
                  </a:lnTo>
                  <a:cubicBezTo>
                    <a:pt x="1035116" y="801231"/>
                    <a:pt x="1009291" y="827056"/>
                    <a:pt x="977435" y="827056"/>
                  </a:cubicBezTo>
                  <a:lnTo>
                    <a:pt x="934818" y="827056"/>
                  </a:lnTo>
                  <a:cubicBezTo>
                    <a:pt x="902962" y="827056"/>
                    <a:pt x="877137" y="801231"/>
                    <a:pt x="877137" y="769375"/>
                  </a:cubicBezTo>
                  <a:lnTo>
                    <a:pt x="877137" y="761335"/>
                  </a:lnTo>
                  <a:lnTo>
                    <a:pt x="876511" y="761335"/>
                  </a:lnTo>
                  <a:lnTo>
                    <a:pt x="876511" y="705964"/>
                  </a:lnTo>
                  <a:cubicBezTo>
                    <a:pt x="876511" y="576661"/>
                    <a:pt x="876511" y="388584"/>
                    <a:pt x="876511" y="115019"/>
                  </a:cubicBezTo>
                  <a:cubicBezTo>
                    <a:pt x="862599" y="108628"/>
                    <a:pt x="843121" y="105433"/>
                    <a:pt x="823642" y="105433"/>
                  </a:cubicBezTo>
                  <a:cubicBezTo>
                    <a:pt x="676166" y="111824"/>
                    <a:pt x="69565" y="105433"/>
                    <a:pt x="44521" y="105433"/>
                  </a:cubicBezTo>
                  <a:cubicBezTo>
                    <a:pt x="19478" y="105433"/>
                    <a:pt x="0" y="79874"/>
                    <a:pt x="0" y="51120"/>
                  </a:cubicBezTo>
                  <a:cubicBezTo>
                    <a:pt x="0" y="25560"/>
                    <a:pt x="19478" y="0"/>
                    <a:pt x="44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6"/>
              </p:custDataLst>
            </p:nvPr>
          </p:nvSpPr>
          <p:spPr>
            <a:xfrm>
              <a:off x="816432" y="4385836"/>
              <a:ext cx="2663941" cy="44539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4. </a:t>
              </a:r>
              <a:r>
                <a:rPr lang="zh-CN" altLang="en-US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扣减库存</a:t>
              </a:r>
              <a:endParaRPr lang="zh-CN" altLang="en-US" b="1" smtClean="0">
                <a:solidFill>
                  <a:srgbClr val="E85C44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7"/>
              </p:custDataLst>
            </p:nvPr>
          </p:nvSpPr>
          <p:spPr>
            <a:xfrm>
              <a:off x="787404" y="4830600"/>
              <a:ext cx="3396341" cy="699343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algn="r"/>
              <a:r>
                <a:rPr lang="zh-CN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latin typeface="+mj-lt"/>
              </a:rPr>
              <a:t>正常秒杀流程</a:t>
            </a:r>
            <a:endParaRPr lang="zh-CN" altLang="en-US">
              <a:latin typeface="+mj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秒杀流程</a:t>
            </a:r>
            <a:endParaRPr lang="zh-CN" altLang="en-US"/>
          </a:p>
        </p:txBody>
      </p:sp>
      <p:sp>
        <p:nvSpPr>
          <p:cNvPr id="9" name="Freeform 139"/>
          <p:cNvSpPr/>
          <p:nvPr>
            <p:custDataLst>
              <p:tags r:id="rId1"/>
            </p:custDataLst>
          </p:nvPr>
        </p:nvSpPr>
        <p:spPr bwMode="auto">
          <a:xfrm>
            <a:off x="7262495" y="1223645"/>
            <a:ext cx="185420" cy="716915"/>
          </a:xfrm>
          <a:custGeom>
            <a:avLst/>
            <a:gdLst>
              <a:gd name="T0" fmla="*/ 57 w 57"/>
              <a:gd name="T1" fmla="*/ 155 h 219"/>
              <a:gd name="T2" fmla="*/ 57 w 57"/>
              <a:gd name="T3" fmla="*/ 18 h 219"/>
              <a:gd name="T4" fmla="*/ 39 w 57"/>
              <a:gd name="T5" fmla="*/ 0 h 219"/>
              <a:gd name="T6" fmla="*/ 18 w 57"/>
              <a:gd name="T7" fmla="*/ 0 h 219"/>
              <a:gd name="T8" fmla="*/ 0 w 57"/>
              <a:gd name="T9" fmla="*/ 18 h 219"/>
              <a:gd name="T10" fmla="*/ 0 w 57"/>
              <a:gd name="T11" fmla="*/ 219 h 219"/>
              <a:gd name="T12" fmla="*/ 57 w 57"/>
              <a:gd name="T13" fmla="*/ 15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19">
                <a:moveTo>
                  <a:pt x="57" y="155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8"/>
                  <a:pt x="49" y="0"/>
                  <a:pt x="3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9"/>
                  <a:pt x="0" y="219"/>
                  <a:pt x="0" y="219"/>
                </a:cubicBezTo>
                <a:cubicBezTo>
                  <a:pt x="3" y="198"/>
                  <a:pt x="18" y="163"/>
                  <a:pt x="57" y="155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0">
            <a:off x="7262495" y="1559560"/>
            <a:ext cx="4486910" cy="1279525"/>
            <a:chOff x="4480311" y="2344162"/>
            <a:chExt cx="3821860" cy="1089847"/>
          </a:xfrm>
        </p:grpSpPr>
        <p:sp>
          <p:nvSpPr>
            <p:cNvPr id="11" name="Freeform 144"/>
            <p:cNvSpPr/>
            <p:nvPr>
              <p:custDataLst>
                <p:tags r:id="rId3"/>
              </p:custDataLst>
            </p:nvPr>
          </p:nvSpPr>
          <p:spPr bwMode="auto">
            <a:xfrm>
              <a:off x="4480311" y="2484954"/>
              <a:ext cx="1035118" cy="949055"/>
            </a:xfrm>
            <a:custGeom>
              <a:avLst/>
              <a:gdLst>
                <a:gd name="T0" fmla="*/ 355 w 372"/>
                <a:gd name="T1" fmla="*/ 0 h 341"/>
                <a:gd name="T2" fmla="*/ 77 w 372"/>
                <a:gd name="T3" fmla="*/ 0 h 341"/>
                <a:gd name="T4" fmla="*/ 57 w 372"/>
                <a:gd name="T5" fmla="*/ 2 h 341"/>
                <a:gd name="T6" fmla="*/ 0 w 372"/>
                <a:gd name="T7" fmla="*/ 66 h 341"/>
                <a:gd name="T8" fmla="*/ 0 w 372"/>
                <a:gd name="T9" fmla="*/ 71 h 341"/>
                <a:gd name="T10" fmla="*/ 0 w 372"/>
                <a:gd name="T11" fmla="*/ 277 h 341"/>
                <a:gd name="T12" fmla="*/ 57 w 372"/>
                <a:gd name="T13" fmla="*/ 341 h 341"/>
                <a:gd name="T14" fmla="*/ 57 w 372"/>
                <a:gd name="T15" fmla="*/ 36 h 341"/>
                <a:gd name="T16" fmla="*/ 76 w 372"/>
                <a:gd name="T17" fmla="*/ 33 h 341"/>
                <a:gd name="T18" fmla="*/ 355 w 372"/>
                <a:gd name="T19" fmla="*/ 33 h 341"/>
                <a:gd name="T20" fmla="*/ 372 w 372"/>
                <a:gd name="T21" fmla="*/ 16 h 341"/>
                <a:gd name="T22" fmla="*/ 355 w 372"/>
                <a:gd name="T2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41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8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38" y="285"/>
                    <a:pt x="54" y="320"/>
                    <a:pt x="57" y="341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2"/>
                    <a:pt x="76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7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5638230" y="2344162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1. </a:t>
              </a: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选择商品</a:t>
              </a:r>
              <a:endParaRPr lang="zh-CN" altLang="en-US" b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4905829" y="2731698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Arial" panose="020B0604020202020204" pitchFamily="34" charset="0"/>
                </a:rPr>
                <a:t>选择秒杀商品</a:t>
              </a:r>
              <a:endPara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 rot="0">
            <a:off x="2926715" y="2353945"/>
            <a:ext cx="4521200" cy="1198245"/>
            <a:chOff x="787404" y="3020547"/>
            <a:chExt cx="3850887" cy="1020560"/>
          </a:xfrm>
        </p:grpSpPr>
        <p:sp>
          <p:nvSpPr>
            <p:cNvPr id="13" name="Freeform 143"/>
            <p:cNvSpPr/>
            <p:nvPr>
              <p:custDataLst>
                <p:tags r:id="rId7"/>
              </p:custDataLst>
            </p:nvPr>
          </p:nvSpPr>
          <p:spPr bwMode="auto">
            <a:xfrm>
              <a:off x="3603173" y="3178116"/>
              <a:ext cx="1035118" cy="862991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8"/>
              </p:custDataLst>
            </p:nvPr>
          </p:nvSpPr>
          <p:spPr>
            <a:xfrm>
              <a:off x="816432" y="3020547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2. </a:t>
              </a:r>
              <a:r>
                <a:rPr lang="zh-CN" altLang="en-US" b="1" smtClean="0">
                  <a:solidFill>
                    <a:srgbClr val="4398FF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创建订单</a:t>
              </a:r>
              <a:endParaRPr lang="zh-CN" altLang="en-US" b="1" smtClean="0">
                <a:solidFill>
                  <a:srgbClr val="4398FF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9"/>
              </p:custDataLst>
            </p:nvPr>
          </p:nvSpPr>
          <p:spPr>
            <a:xfrm>
              <a:off x="787404" y="3408083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创建秒杀订单</a:t>
              </a:r>
              <a:endParaRPr lang="zh-CN" altLang="en-US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0"/>
            </p:custDataLst>
          </p:nvPr>
        </p:nvGrpSpPr>
        <p:grpSpPr>
          <a:xfrm rot="0">
            <a:off x="7262495" y="3093720"/>
            <a:ext cx="4486910" cy="1170305"/>
            <a:chOff x="4480311" y="3651017"/>
            <a:chExt cx="3821860" cy="996895"/>
          </a:xfrm>
        </p:grpSpPr>
        <p:sp>
          <p:nvSpPr>
            <p:cNvPr id="15" name="Freeform 141"/>
            <p:cNvSpPr/>
            <p:nvPr>
              <p:custDataLst>
                <p:tags r:id="rId11"/>
              </p:custDataLst>
            </p:nvPr>
          </p:nvSpPr>
          <p:spPr bwMode="auto">
            <a:xfrm>
              <a:off x="4480311" y="3785214"/>
              <a:ext cx="1035118" cy="858275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5638230" y="3651017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3. </a:t>
              </a:r>
              <a:r>
                <a:rPr lang="zh-CN" altLang="en-US" b="1" smtClean="0">
                  <a:solidFill>
                    <a:srgbClr val="72CC36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锁定库存</a:t>
              </a:r>
              <a:endParaRPr lang="zh-CN" altLang="en-US" b="1" smtClean="0">
                <a:solidFill>
                  <a:srgbClr val="72CC36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>
              <a:off x="4905829" y="4038553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可用库存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微软雅黑" panose="020B0503020204020204" charset="-122"/>
                  <a:sym typeface="Arial" panose="020B0604020202020204" pitchFamily="34" charset="0"/>
                </a:rPr>
                <a:t>+ 1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4"/>
            </p:custDataLst>
          </p:nvPr>
        </p:nvGrpSpPr>
        <p:grpSpPr>
          <a:xfrm rot="0">
            <a:off x="2926715" y="3768090"/>
            <a:ext cx="4521200" cy="1203325"/>
            <a:chOff x="787404" y="4225450"/>
            <a:chExt cx="3850887" cy="1025138"/>
          </a:xfrm>
        </p:grpSpPr>
        <p:sp>
          <p:nvSpPr>
            <p:cNvPr id="25" name="Freeform 143"/>
            <p:cNvSpPr/>
            <p:nvPr>
              <p:custDataLst>
                <p:tags r:id="rId15"/>
              </p:custDataLst>
            </p:nvPr>
          </p:nvSpPr>
          <p:spPr bwMode="auto">
            <a:xfrm>
              <a:off x="3603173" y="4387597"/>
              <a:ext cx="1035118" cy="862991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6"/>
              </p:custDataLst>
            </p:nvPr>
          </p:nvSpPr>
          <p:spPr>
            <a:xfrm>
              <a:off x="816432" y="4225450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4. </a:t>
              </a:r>
              <a:r>
                <a:rPr lang="zh-CN" alt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支付订单</a:t>
              </a:r>
              <a:endParaRPr lang="zh-CN" altLang="en-US" b="1" smtClean="0">
                <a:solidFill>
                  <a:srgbClr val="EAB200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787404" y="4612986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j-lt"/>
                  <a:ea typeface="+mj-ea"/>
                  <a:sym typeface="Arial" panose="020B0604020202020204" pitchFamily="34" charset="0"/>
                </a:rPr>
                <a:t>支付刚刚创建的订单</a:t>
              </a:r>
              <a:endParaRPr lang="zh-CN" altLang="en-US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8"/>
            </p:custDataLst>
          </p:nvPr>
        </p:nvGrpSpPr>
        <p:grpSpPr>
          <a:xfrm rot="0">
            <a:off x="7262495" y="4491990"/>
            <a:ext cx="4486910" cy="1187450"/>
            <a:chOff x="4480311" y="4841759"/>
            <a:chExt cx="3821860" cy="1011210"/>
          </a:xfrm>
        </p:grpSpPr>
        <p:sp>
          <p:nvSpPr>
            <p:cNvPr id="39" name="Freeform 141"/>
            <p:cNvSpPr/>
            <p:nvPr>
              <p:custDataLst>
                <p:tags r:id="rId19"/>
              </p:custDataLst>
            </p:nvPr>
          </p:nvSpPr>
          <p:spPr bwMode="auto">
            <a:xfrm>
              <a:off x="4480311" y="4994694"/>
              <a:ext cx="1035118" cy="858275"/>
            </a:xfrm>
            <a:custGeom>
              <a:avLst/>
              <a:gdLst>
                <a:gd name="T0" fmla="*/ 355 w 372"/>
                <a:gd name="T1" fmla="*/ 0 h 308"/>
                <a:gd name="T2" fmla="*/ 77 w 372"/>
                <a:gd name="T3" fmla="*/ 0 h 308"/>
                <a:gd name="T4" fmla="*/ 57 w 372"/>
                <a:gd name="T5" fmla="*/ 2 h 308"/>
                <a:gd name="T6" fmla="*/ 0 w 372"/>
                <a:gd name="T7" fmla="*/ 66 h 308"/>
                <a:gd name="T8" fmla="*/ 0 w 372"/>
                <a:gd name="T9" fmla="*/ 71 h 308"/>
                <a:gd name="T10" fmla="*/ 0 w 372"/>
                <a:gd name="T11" fmla="*/ 290 h 308"/>
                <a:gd name="T12" fmla="*/ 18 w 372"/>
                <a:gd name="T13" fmla="*/ 308 h 308"/>
                <a:gd name="T14" fmla="*/ 39 w 372"/>
                <a:gd name="T15" fmla="*/ 308 h 308"/>
                <a:gd name="T16" fmla="*/ 57 w 372"/>
                <a:gd name="T17" fmla="*/ 290 h 308"/>
                <a:gd name="T18" fmla="*/ 57 w 372"/>
                <a:gd name="T19" fmla="*/ 36 h 308"/>
                <a:gd name="T20" fmla="*/ 75 w 372"/>
                <a:gd name="T21" fmla="*/ 33 h 308"/>
                <a:gd name="T22" fmla="*/ 355 w 372"/>
                <a:gd name="T23" fmla="*/ 33 h 308"/>
                <a:gd name="T24" fmla="*/ 372 w 372"/>
                <a:gd name="T25" fmla="*/ 16 h 308"/>
                <a:gd name="T26" fmla="*/ 355 w 372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08">
                  <a:moveTo>
                    <a:pt x="355" y="0"/>
                  </a:moveTo>
                  <a:cubicBezTo>
                    <a:pt x="353" y="0"/>
                    <a:pt x="128" y="2"/>
                    <a:pt x="77" y="0"/>
                  </a:cubicBezTo>
                  <a:cubicBezTo>
                    <a:pt x="69" y="0"/>
                    <a:pt x="63" y="1"/>
                    <a:pt x="57" y="2"/>
                  </a:cubicBezTo>
                  <a:cubicBezTo>
                    <a:pt x="19" y="10"/>
                    <a:pt x="3" y="45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00"/>
                    <a:pt x="8" y="308"/>
                    <a:pt x="18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49" y="308"/>
                    <a:pt x="57" y="300"/>
                    <a:pt x="57" y="29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4"/>
                    <a:pt x="68" y="33"/>
                    <a:pt x="75" y="33"/>
                  </a:cubicBezTo>
                  <a:cubicBezTo>
                    <a:pt x="128" y="35"/>
                    <a:pt x="346" y="33"/>
                    <a:pt x="355" y="33"/>
                  </a:cubicBezTo>
                  <a:cubicBezTo>
                    <a:pt x="364" y="33"/>
                    <a:pt x="372" y="25"/>
                    <a:pt x="372" y="16"/>
                  </a:cubicBezTo>
                  <a:cubicBezTo>
                    <a:pt x="371" y="8"/>
                    <a:pt x="364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20"/>
              </p:custDataLst>
            </p:nvPr>
          </p:nvSpPr>
          <p:spPr>
            <a:xfrm>
              <a:off x="5638230" y="4841759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5. </a:t>
              </a:r>
              <a:r>
                <a:rPr lang="zh-CN" altLang="en-US" b="1" smtClean="0">
                  <a:solidFill>
                    <a:srgbClr val="E85C44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扣减库存</a:t>
              </a:r>
              <a:endParaRPr lang="zh-CN" altLang="en-US" b="1" smtClean="0">
                <a:solidFill>
                  <a:srgbClr val="E85C44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21"/>
              </p:custDataLst>
            </p:nvPr>
          </p:nvSpPr>
          <p:spPr>
            <a:xfrm>
              <a:off x="4905829" y="5229295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  <a:sym typeface="Arial" panose="020B0604020202020204" pitchFamily="34" charset="0"/>
                </a:rPr>
                <a:t>锁定库存 - 1</a:t>
              </a:r>
              <a:endPara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22"/>
            </p:custDataLst>
          </p:nvPr>
        </p:nvGrpSpPr>
        <p:grpSpPr>
          <a:xfrm rot="0">
            <a:off x="2926715" y="4476115"/>
            <a:ext cx="4521200" cy="1203325"/>
            <a:chOff x="787404" y="4225450"/>
            <a:chExt cx="3850887" cy="1025138"/>
          </a:xfrm>
        </p:grpSpPr>
        <p:sp>
          <p:nvSpPr>
            <p:cNvPr id="8" name="Freeform 143"/>
            <p:cNvSpPr/>
            <p:nvPr>
              <p:custDataLst>
                <p:tags r:id="rId23"/>
              </p:custDataLst>
            </p:nvPr>
          </p:nvSpPr>
          <p:spPr bwMode="auto">
            <a:xfrm>
              <a:off x="3603173" y="4387597"/>
              <a:ext cx="1035118" cy="862991"/>
            </a:xfrm>
            <a:custGeom>
              <a:avLst/>
              <a:gdLst>
                <a:gd name="T0" fmla="*/ 315 w 372"/>
                <a:gd name="T1" fmla="*/ 2 h 310"/>
                <a:gd name="T2" fmla="*/ 295 w 372"/>
                <a:gd name="T3" fmla="*/ 0 h 310"/>
                <a:gd name="T4" fmla="*/ 16 w 372"/>
                <a:gd name="T5" fmla="*/ 0 h 310"/>
                <a:gd name="T6" fmla="*/ 0 w 372"/>
                <a:gd name="T7" fmla="*/ 16 h 310"/>
                <a:gd name="T8" fmla="*/ 16 w 372"/>
                <a:gd name="T9" fmla="*/ 33 h 310"/>
                <a:gd name="T10" fmla="*/ 296 w 372"/>
                <a:gd name="T11" fmla="*/ 33 h 310"/>
                <a:gd name="T12" fmla="*/ 315 w 372"/>
                <a:gd name="T13" fmla="*/ 36 h 310"/>
                <a:gd name="T14" fmla="*/ 315 w 372"/>
                <a:gd name="T15" fmla="*/ 310 h 310"/>
                <a:gd name="T16" fmla="*/ 372 w 372"/>
                <a:gd name="T17" fmla="*/ 246 h 310"/>
                <a:gd name="T18" fmla="*/ 372 w 372"/>
                <a:gd name="T19" fmla="*/ 71 h 310"/>
                <a:gd name="T20" fmla="*/ 372 w 372"/>
                <a:gd name="T21" fmla="*/ 66 h 310"/>
                <a:gd name="T22" fmla="*/ 315 w 372"/>
                <a:gd name="T23" fmla="*/ 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10">
                  <a:moveTo>
                    <a:pt x="315" y="2"/>
                  </a:moveTo>
                  <a:cubicBezTo>
                    <a:pt x="309" y="1"/>
                    <a:pt x="302" y="0"/>
                    <a:pt x="295" y="0"/>
                  </a:cubicBezTo>
                  <a:cubicBezTo>
                    <a:pt x="243" y="2"/>
                    <a:pt x="19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243" y="35"/>
                    <a:pt x="296" y="33"/>
                  </a:cubicBezTo>
                  <a:cubicBezTo>
                    <a:pt x="303" y="33"/>
                    <a:pt x="310" y="34"/>
                    <a:pt x="315" y="36"/>
                  </a:cubicBezTo>
                  <a:cubicBezTo>
                    <a:pt x="315" y="310"/>
                    <a:pt x="315" y="310"/>
                    <a:pt x="315" y="310"/>
                  </a:cubicBezTo>
                  <a:cubicBezTo>
                    <a:pt x="318" y="289"/>
                    <a:pt x="334" y="254"/>
                    <a:pt x="372" y="246"/>
                  </a:cubicBezTo>
                  <a:cubicBezTo>
                    <a:pt x="372" y="71"/>
                    <a:pt x="372" y="71"/>
                    <a:pt x="372" y="71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69" y="45"/>
                    <a:pt x="353" y="10"/>
                    <a:pt x="315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24"/>
              </p:custDataLst>
            </p:nvPr>
          </p:nvSpPr>
          <p:spPr>
            <a:xfrm>
              <a:off x="816432" y="4225450"/>
              <a:ext cx="2663941" cy="38808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5. </a:t>
              </a:r>
              <a:r>
                <a:rPr lang="zh-CN" altLang="en-US" b="1" smtClean="0">
                  <a:solidFill>
                    <a:srgbClr val="EAB200">
                      <a:lumMod val="75000"/>
                    </a:srgbClr>
                  </a:solidFill>
                  <a:latin typeface="+mj-lt"/>
                  <a:ea typeface="+mj-ea"/>
                  <a:cs typeface="+mn-ea"/>
                  <a:sym typeface="Arial" panose="020B0604020202020204" pitchFamily="34" charset="0"/>
                </a:rPr>
                <a:t>超时失败</a:t>
              </a:r>
              <a:endParaRPr lang="zh-CN" altLang="en-US" b="1" smtClean="0">
                <a:solidFill>
                  <a:srgbClr val="EAB200">
                    <a:lumMod val="75000"/>
                  </a:srgbClr>
                </a:solidFill>
                <a:latin typeface="+mj-lt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5"/>
              </p:custDataLst>
            </p:nvPr>
          </p:nvSpPr>
          <p:spPr>
            <a:xfrm>
              <a:off x="787404" y="4612986"/>
              <a:ext cx="3396341" cy="60935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+mj-ea"/>
                  <a:sym typeface="Arial" panose="020B0604020202020204" pitchFamily="34" charset="0"/>
                </a:rPr>
                <a:t>锁定库存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+mj-ea"/>
                  <a:sym typeface="Arial" panose="020B0604020202020204" pitchFamily="34" charset="0"/>
                </a:rPr>
                <a:t>- 1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+mj-ea"/>
                <a:sym typeface="Arial" panose="020B0604020202020204" pitchFamily="34" charset="0"/>
              </a:endParaRPr>
            </a:p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+mj-ea"/>
                  <a:sym typeface="Arial" panose="020B0604020202020204" pitchFamily="34" charset="0"/>
                </a:rPr>
                <a:t>可用库存 </a:t>
              </a:r>
              <a:r>
                <a:rPr lang="en-US" altLang="zh-CN" smtClean="0">
                  <a:solidFill>
                    <a:schemeClr val="bg1">
                      <a:lumMod val="50000"/>
                    </a:schemeClr>
                  </a:solidFill>
                  <a:uFillTx/>
                  <a:latin typeface="Consolas" panose="020B0609020204030204" charset="0"/>
                  <a:ea typeface="+mj-ea"/>
                  <a:sym typeface="Arial" panose="020B0604020202020204" pitchFamily="34" charset="0"/>
                </a:rPr>
                <a:t>+ 1</a:t>
              </a:r>
              <a:endParaRPr lang="en-US" altLang="zh-CN" smtClean="0">
                <a:solidFill>
                  <a:schemeClr val="bg1">
                    <a:lumMod val="50000"/>
                  </a:schemeClr>
                </a:solidFill>
                <a:uFillTx/>
                <a:latin typeface="Consolas" panose="020B0609020204030204" charset="0"/>
                <a:ea typeface="+mj-ea"/>
                <a:sym typeface="Arial" panose="020B0604020202020204" pitchFamily="34" charset="0"/>
              </a:endParaRPr>
            </a:p>
          </p:txBody>
        </p:sp>
      </p:grpSp>
    </p:spTree>
    <p:custDataLst>
      <p:tags r:id="rId2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首先要解决防超卖问题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什么叫可用库存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活动表中的库存字段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库存相关字段</a:t>
            </a:r>
            <a:endParaRPr lang="zh-CN" altLang="en-US"/>
          </a:p>
        </p:txBody>
      </p:sp>
      <p:graphicFrame>
        <p:nvGraphicFramePr>
          <p:cNvPr id="3" name="内容占位符 2"/>
          <p:cNvGraphicFramePr/>
          <p:nvPr>
            <p:ph idx="1"/>
            <p:custDataLst>
              <p:tags r:id="rId1"/>
            </p:custDataLst>
          </p:nvPr>
        </p:nvGraphicFramePr>
        <p:xfrm>
          <a:off x="296883" y="2251662"/>
          <a:ext cx="11597640" cy="34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78"/>
                <a:gridCol w="2741577"/>
                <a:gridCol w="2733335"/>
                <a:gridCol w="3381150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字段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column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主外键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type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解释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explain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秒杀活动 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……</a:t>
                      </a:r>
                      <a:endParaRPr lang="en-US" altLang="zh-CN"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total_stock</a:t>
                      </a:r>
                      <a:endParaRPr lang="en-US" altLang="zh-CN"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秒杀商品的库存数量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available_stock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（新增）可用库存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>
                <a:sym typeface="+mn-ea"/>
              </a:rPr>
              <a:t>扣减库存简单处理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秒杀处理过程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2840" y="2251710"/>
            <a:ext cx="7386320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>
                <a:sym typeface="+mn-ea"/>
              </a:rPr>
              <a:t>扣减库存简单处理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对应的 </a:t>
            </a:r>
            <a:r>
              <a:rPr lang="en-US" altLang="zh-CN"/>
              <a:t>Controller 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2753360"/>
            <a:ext cx="10079355" cy="292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>
                <a:sym typeface="+mn-ea"/>
              </a:rPr>
              <a:t>扣减库存简单处理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105" y="3060700"/>
            <a:ext cx="11021060" cy="2134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>
                <a:sym typeface="+mn-ea"/>
              </a:rPr>
              <a:t>Jmeter 并发请求测试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Jmeter 并发请求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00" y="2251710"/>
            <a:ext cx="6858000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>
                <a:sym typeface="+mn-ea"/>
              </a:rPr>
              <a:t>Jmeter 并发请求测试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设置的库存数量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0430" y="2251710"/>
            <a:ext cx="785050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JMeter 5.0 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97180" y="3846195"/>
            <a:ext cx="11598275" cy="217043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  <a:hlinkClick r:id="rId1"/>
              </a:rPr>
              <a:t>下载地址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  <a:hlinkClick r:id="rId2" action="ppaction://hlinkfile"/>
              </a:rPr>
              <a:t>历史版本下载地址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  <a:hlinkClick r:id="rId3"/>
              </a:rPr>
              <a:t>Jmeter教程(一) - 入门</a:t>
            </a:r>
            <a:endParaRPr lang="zh-CN" altLang="en-US">
              <a:hlinkClick r:id="rId3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环境搭建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>
                <a:sym typeface="+mn-ea"/>
              </a:rPr>
              <a:t>Jmeter 并发请求测试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库存扣减开发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抢购成功数远大于设置的库存数量，说明发送的并发问题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9110" y="2251710"/>
            <a:ext cx="611314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 3. </a:t>
            </a:r>
            <a:r>
              <a:rPr dirty="0"/>
              <a:t>库存超卖问题</a:t>
            </a:r>
            <a:endParaRPr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3.1 </a:t>
            </a:r>
            <a:r>
              <a:rPr lang="zh-CN">
                <a:sym typeface="+mn-ea"/>
              </a:rPr>
              <a:t>超卖原因分析</a:t>
            </a:r>
            <a:endParaRPr 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marL="0" indent="0" algn="l"/>
            <a:r>
              <a:rPr lang="zh-CN" sz="2400" b="0" u="none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Yu Gothic Medium" panose="020B0500000000000000" charset="-128"/>
              </a:rPr>
              <a:t>读取判断库存，然后扣减库存</a:t>
            </a:r>
            <a:endParaRPr lang="en-US" altLang="zh-CN" b="0" i="1" u="none">
              <a:solidFill>
                <a:srgbClr val="5E5E5E"/>
              </a:solidFill>
              <a:latin typeface="Fira Code Medium" panose="020B0809050000020004" charset="0"/>
              <a:ea typeface="Fira Code Medium" panose="020B0809050000020004" charset="0"/>
              <a:cs typeface="Fira Code Medium" panose="020B0809050000020004" charset="0"/>
            </a:endParaRPr>
          </a:p>
          <a:p>
            <a:pPr marL="0" indent="0" algn="l"/>
            <a:r>
              <a:rPr lang="en-US" altLang="zh-CN" b="0" u="none">
                <a:solidFill>
                  <a:srgbClr val="000000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1.</a:t>
            </a:r>
            <a:r>
              <a:rPr lang="zh-CN" b="0" u="none">
                <a:solidFill>
                  <a:srgbClr val="000000"/>
                </a:solidFill>
                <a:ea typeface="微软雅黑" panose="020B0503020204020204" charset="-122"/>
              </a:rPr>
              <a:t>查询库存余量</a:t>
            </a:r>
            <a:endParaRPr lang="en-US" b="0" i="1" u="none">
              <a:solidFill>
                <a:srgbClr val="5E5E5E"/>
              </a:solidFill>
              <a:latin typeface="Fira Code Medium" panose="020B0809050000020004" charset="0"/>
              <a:ea typeface="Fira Code Medium" panose="020B0809050000020004" charset="0"/>
              <a:cs typeface="Fira Code Medium" panose="020B0809050000020004" charset="0"/>
            </a:endParaRPr>
          </a:p>
          <a:p>
            <a:pPr marL="0" indent="0" algn="l"/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SELECT </a:t>
            </a:r>
            <a:r>
              <a:rPr lang="en-US" altLang="zh-CN" b="0" i="1" u="none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available_stock</a:t>
            </a:r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 FROM `</a:t>
            </a:r>
            <a:r>
              <a:rPr lang="en-US" altLang="zh-CN" b="0" i="1" u="none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seckill_activity</a:t>
            </a:r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` WHERE  </a:t>
            </a:r>
            <a:r>
              <a:rPr lang="en-US" altLang="zh-CN" b="0" i="1" u="none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i</a:t>
            </a:r>
            <a:r>
              <a:rPr lang="en-US" b="0" i="1" u="none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d = </a:t>
            </a:r>
            <a:r>
              <a:rPr lang="en-US" altLang="zh-CN" b="0" i="1" u="none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</a:rPr>
              <a:t>12</a:t>
            </a:r>
            <a:endParaRPr lang="zh-CN" altLang="en-US" sz="2400">
              <a:sym typeface="+mn-ea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sym typeface="+mn-ea"/>
              </a:rPr>
              <a:t>2.</a:t>
            </a:r>
            <a:r>
              <a:rPr lang="zh-CN" b="0" u="none">
                <a:solidFill>
                  <a:srgbClr val="000000"/>
                </a:solidFill>
                <a:ea typeface="微软雅黑" panose="020B0503020204020204" charset="-122"/>
              </a:rPr>
              <a:t>扣减库存</a:t>
            </a:r>
            <a:endParaRPr lang="zh-CN" b="0" u="none">
              <a:solidFill>
                <a:srgbClr val="000000"/>
              </a:solidFill>
              <a:ea typeface="微软雅黑" panose="020B0503020204020204" charset="-122"/>
            </a:endParaRPr>
          </a:p>
          <a:p>
            <a:pPr algn="l"/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</a:rPr>
              <a:t>UPDATE `</a:t>
            </a:r>
            <a:r>
              <a:rPr lang="en-US" altLang="zh-CN" b="0" i="1" u="none">
                <a:solidFill>
                  <a:srgbClr val="5E5E5E"/>
                </a:solidFill>
                <a:latin typeface="Fira Code Medium" panose="020B0809050000020004" charset="0"/>
              </a:rPr>
              <a:t>s</a:t>
            </a:r>
            <a:r>
              <a:rPr lang="en-US" altLang="zh-CN" i="1">
                <a:solidFill>
                  <a:srgbClr val="5E5E5E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  <a:sym typeface="+mn-ea"/>
              </a:rPr>
              <a:t>eckill_activity</a:t>
            </a:r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</a:rPr>
              <a:t>` SET </a:t>
            </a:r>
            <a:r>
              <a:rPr lang="en-US" b="0" i="1" u="none">
                <a:solidFill>
                  <a:srgbClr val="B51600"/>
                </a:solidFill>
                <a:latin typeface="Fira Code Medium" panose="020B0809050000020004" charset="0"/>
              </a:rPr>
              <a:t>stock = stock - 1</a:t>
            </a:r>
            <a:r>
              <a:rPr lang="en-US" b="0" i="1" u="none">
                <a:solidFill>
                  <a:srgbClr val="5E5E5E"/>
                </a:solidFill>
                <a:latin typeface="Fira Code Medium" panose="020B0809050000020004" charset="0"/>
              </a:rPr>
              <a:t>WHERE  </a:t>
            </a:r>
            <a:r>
              <a:rPr lang="en-US" altLang="zh-CN" sz="2400" i="1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  <a:sym typeface="+mn-ea"/>
              </a:rPr>
              <a:t>i</a:t>
            </a:r>
            <a:r>
              <a:rPr lang="en-US" sz="2400" i="1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  <a:sym typeface="+mn-ea"/>
              </a:rPr>
              <a:t>d = </a:t>
            </a:r>
            <a:r>
              <a:rPr lang="en-US" altLang="zh-CN" sz="2400" i="1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  <a:sym typeface="+mn-ea"/>
              </a:rPr>
              <a:t>12</a:t>
            </a:r>
            <a:r>
              <a:rPr lang="zh-CN" altLang="en-US" sz="2400" i="1">
                <a:solidFill>
                  <a:srgbClr val="C55A11"/>
                </a:solidFill>
                <a:latin typeface="Fira Code Medium" panose="020B0809050000020004" charset="0"/>
                <a:ea typeface="Fira Code Medium" panose="020B0809050000020004" charset="0"/>
                <a:cs typeface="Fira Code Medium" panose="020B0809050000020004" charset="0"/>
                <a:sym typeface="+mn-ea"/>
              </a:rPr>
              <a:t>；</a:t>
            </a:r>
            <a:endParaRPr lang="zh-CN" altLang="en-US" sz="2400">
              <a:sym typeface="+mn-ea"/>
            </a:endParaRPr>
          </a:p>
          <a:p>
            <a:pPr marL="0" indent="0" algn="l" fontAlgn="auto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分析超卖的原因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 </a:t>
            </a:r>
            <a:r>
              <a:rPr lang="zh-CN">
                <a:sym typeface="+mn-ea"/>
              </a:rPr>
              <a:t>超卖问题解决方案</a:t>
            </a:r>
            <a:endParaRPr 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数据库乐观锁</a:t>
            </a:r>
            <a:endParaRPr lang="zh-CN" altLang="en-US" sz="28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2. Redis Lua </a:t>
            </a:r>
            <a:r>
              <a:rPr lang="zh-CN" altLang="en-US" sz="2800">
                <a:sym typeface="+mn-ea"/>
              </a:rPr>
              <a:t>脚本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两种解决方案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3.3 数据库乐观锁方案</a:t>
            </a:r>
            <a:endParaRPr lang="en-US" alt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algn="ctr" fontAlgn="auto">
              <a:lnSpc>
                <a:spcPct val="125000"/>
              </a:lnSpc>
            </a:pPr>
            <a:r>
              <a:rPr kumimoji="1" lang="zh-CN" altLang="en-US" sz="2400" dirty="0">
                <a:latin typeface="+mj-ea"/>
                <a:ea typeface="+mj-ea"/>
                <a:sym typeface="+mn-ea"/>
              </a:rPr>
              <a:t>读取库存表，判断库存，然后扣减库存</a:t>
            </a:r>
            <a:endParaRPr kumimoji="1" lang="zh-CN" altLang="en-US" sz="2400" dirty="0"/>
          </a:p>
          <a:p>
            <a:pPr algn="l" fontAlgn="auto"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1. </a:t>
            </a:r>
            <a:r>
              <a:rPr kumimoji="1" lang="zh-CN" altLang="en-US" sz="2400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查询库存余量</a:t>
            </a:r>
            <a:endParaRPr kumimoji="1" lang="zh-CN" alt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l" fontAlgn="auto">
              <a:lnSpc>
                <a:spcPct val="125000"/>
              </a:lnSpc>
            </a:pPr>
            <a:r>
              <a:rPr kumimoji="1" lang="en-GB" altLang="zh-CN" sz="2400" dirty="0">
                <a:sym typeface="+mn-ea"/>
              </a:rPr>
              <a:t>SELECT available_stock FROM `</a:t>
            </a:r>
            <a:r>
              <a:rPr kumimoji="1" lang="en-GB" altLang="zh-CN" sz="2400" dirty="0" err="1">
                <a:sym typeface="+mn-ea"/>
              </a:rPr>
              <a:t>seckill_activity</a:t>
            </a:r>
            <a:r>
              <a:rPr kumimoji="1" lang="en-GB" altLang="zh-CN" sz="2400" dirty="0">
                <a:sym typeface="+mn-ea"/>
              </a:rPr>
              <a:t>` </a:t>
            </a:r>
            <a:endParaRPr kumimoji="1" lang="en-GB" altLang="zh-CN" sz="2400" dirty="0"/>
          </a:p>
          <a:p>
            <a:pPr algn="l" fontAlgn="auto">
              <a:lnSpc>
                <a:spcPct val="125000"/>
              </a:lnSpc>
            </a:pPr>
            <a:r>
              <a:rPr kumimoji="1" lang="en-GB" altLang="zh-CN" sz="2400" dirty="0">
                <a:sym typeface="+mn-ea"/>
              </a:rPr>
              <a:t>WHERE</a:t>
            </a:r>
            <a:r>
              <a:rPr kumimoji="1" lang="en-GB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GB" altLang="zh-CN" sz="2400" dirty="0" err="1">
                <a:sym typeface="+mn-ea"/>
              </a:rPr>
              <a:t>id</a:t>
            </a:r>
            <a:r>
              <a:rPr kumimoji="1" lang="en-GB" altLang="zh-CN" sz="2400" dirty="0">
                <a:sym typeface="+mn-ea"/>
              </a:rPr>
              <a:t> = </a:t>
            </a:r>
            <a:r>
              <a:rPr kumimoji="1" lang="en-US" altLang="en-GB" sz="2400" dirty="0">
                <a:sym typeface="+mn-ea"/>
              </a:rPr>
              <a:t>12</a:t>
            </a:r>
            <a:r>
              <a:rPr kumimoji="1" lang="en-GB" altLang="zh-CN" sz="2400" dirty="0">
                <a:sym typeface="+mn-ea"/>
              </a:rPr>
              <a:t>;</a:t>
            </a:r>
            <a:endParaRPr kumimoji="1" lang="en-GB" altLang="zh-CN" sz="2400" dirty="0"/>
          </a:p>
          <a:p>
            <a:pPr algn="l" fontAlgn="auto">
              <a:lnSpc>
                <a:spcPct val="125000"/>
              </a:lnSpc>
            </a:pPr>
            <a:r>
              <a:rPr kumimoji="1" lang="en-GB" altLang="zh-CN" sz="2400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2. </a:t>
            </a:r>
            <a:r>
              <a:rPr kumimoji="1" lang="zh-CN" altLang="en-US" sz="2400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扣减库存</a:t>
            </a:r>
            <a:endParaRPr kumimoji="1" lang="zh-CN" alt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l" fontAlgn="auto">
              <a:lnSpc>
                <a:spcPct val="125000"/>
              </a:lnSpc>
            </a:pPr>
            <a:r>
              <a:rPr kumimoji="1" lang="en-GB" altLang="zh-CN" sz="2400" dirty="0">
                <a:sym typeface="+mn-ea"/>
              </a:rPr>
              <a:t>UPDATE `</a:t>
            </a:r>
            <a:r>
              <a:rPr kumimoji="1" lang="en-GB" altLang="zh-CN" sz="2400" dirty="0" err="1">
                <a:sym typeface="+mn-ea"/>
              </a:rPr>
              <a:t>seckill_activity</a:t>
            </a:r>
            <a:r>
              <a:rPr kumimoji="1" lang="en-GB" altLang="zh-CN" sz="2400" dirty="0">
                <a:sym typeface="+mn-ea"/>
              </a:rPr>
              <a:t>` SET available_stock = available_stock- 1 </a:t>
            </a:r>
            <a:endParaRPr kumimoji="1" lang="en-GB" altLang="zh-CN" sz="2400" dirty="0"/>
          </a:p>
          <a:p>
            <a:pPr algn="l" fontAlgn="auto">
              <a:lnSpc>
                <a:spcPct val="125000"/>
              </a:lnSpc>
            </a:pPr>
            <a:r>
              <a:rPr kumimoji="1" lang="en-GB" altLang="zh-CN" sz="2400" dirty="0">
                <a:sym typeface="+mn-ea"/>
              </a:rPr>
              <a:t>WHERE </a:t>
            </a:r>
            <a:r>
              <a:rPr kumimoji="1" lang="en-GB" altLang="zh-CN" sz="2400" dirty="0" err="1">
                <a:sym typeface="+mn-ea"/>
              </a:rPr>
              <a:t>id</a:t>
            </a:r>
            <a:r>
              <a:rPr kumimoji="1" lang="en-GB" altLang="zh-CN" sz="2400" dirty="0">
                <a:sym typeface="+mn-ea"/>
              </a:rPr>
              <a:t> = </a:t>
            </a:r>
            <a:r>
              <a:rPr kumimoji="1" lang="en-US" altLang="en-GB" sz="2400" dirty="0">
                <a:sym typeface="+mn-ea"/>
              </a:rPr>
              <a:t>12</a:t>
            </a:r>
            <a:r>
              <a:rPr kumimoji="1" lang="en-GB" altLang="zh-CN" sz="2400" dirty="0">
                <a:sym typeface="+mn-ea"/>
              </a:rPr>
              <a:t> </a:t>
            </a:r>
            <a:r>
              <a:rPr kumimoji="1" lang="en-US" altLang="en-GB" sz="2400" dirty="0">
                <a:sym typeface="+mn-ea"/>
              </a:rPr>
              <a:t>AND </a:t>
            </a:r>
            <a:r>
              <a:rPr kumimoji="1" lang="en-GB" altLang="zh-CN" sz="2400" dirty="0">
                <a:solidFill>
                  <a:srgbClr val="FF0000"/>
                </a:solidFill>
                <a:sym typeface="+mn-ea"/>
              </a:rPr>
              <a:t>available_stock </a:t>
            </a:r>
            <a:r>
              <a:rPr kumimoji="1" lang="en-US" altLang="en-GB" sz="2400" dirty="0">
                <a:solidFill>
                  <a:srgbClr val="FF0000"/>
                </a:solidFill>
                <a:sym typeface="+mn-ea"/>
              </a:rPr>
              <a:t>&gt; 0</a:t>
            </a:r>
            <a:r>
              <a:rPr kumimoji="1" lang="en-GB" altLang="zh-CN" sz="2400" dirty="0">
                <a:solidFill>
                  <a:srgbClr val="FF0000"/>
                </a:solidFill>
                <a:sym typeface="+mn-ea"/>
              </a:rPr>
              <a:t>;</a:t>
            </a:r>
            <a:endParaRPr kumimoji="1" lang="en-GB" altLang="zh-CN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解决思路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3.3 数据库乐观锁方案</a:t>
            </a:r>
            <a:endParaRPr lang="en-US" alt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97180" y="2251710"/>
            <a:ext cx="11598275" cy="31832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问题分析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秒杀的本质，就是对库存的抢夺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zh-CN" altLang="en-US" sz="2400" dirty="0">
                <a:sym typeface="+mn-ea"/>
              </a:rPr>
              <a:t>  每个秒杀的用户来都去数据库查询库存校验库存，然后扣减库存，导致数据库崩溃。</a:t>
            </a:r>
            <a:endParaRPr kumimoji="1" lang="en-US" altLang="zh-CN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en-US">
                <a:sym typeface="+mn-ea"/>
              </a:rPr>
              <a:t>4 Redis Lua 脚本方案</a:t>
            </a:r>
            <a:endParaRPr lang="zh-CN" altLang="en-US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fontAlgn="auto">
              <a:lnSpc>
                <a:spcPct val="150000"/>
              </a:lnSpc>
            </a:pPr>
            <a:r>
              <a:rPr lang="zh-CN" altLang="en-US"/>
              <a:t>Lua 脚本功能是 Reids 在 2.6 版本中推出，通过内嵌对 Lua 环境的支持， Redis 解决了长久以来不能高效地处理 CAS （</a:t>
            </a:r>
            <a:r>
              <a:rPr b="0" u="none"/>
              <a:t>Compare And  Swap</a:t>
            </a:r>
            <a:r>
              <a:rPr lang="zh-CN" altLang="en-US"/>
              <a:t>）命令的缺点， 并且可以通过组合使用多个命令， 轻松实现以前很难实现或者不能高效实现的模式。</a:t>
            </a:r>
            <a:endParaRPr lang="zh-CN" altLang="en-US"/>
          </a:p>
          <a:p>
            <a:pPr marL="0" indent="0" algn="l" fontAlgn="auto">
              <a:lnSpc>
                <a:spcPct val="150000"/>
              </a:lnSpc>
            </a:pPr>
            <a:r>
              <a:rPr lang="zh-CN" altLang="en-US"/>
              <a:t>Lua 脚本是类似 Redis 事务，有一定的原子性，不会被其他命令插队，可以完成一些 Redis 事务性的操作。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1.Lua脚本介绍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en-US">
                <a:sym typeface="+mn-ea"/>
              </a:rPr>
              <a:t>4 Redis Lua 脚本方案</a:t>
            </a:r>
            <a:endParaRPr 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解决思路、如何解决数据库乐观锁方案产生的问题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3945" y="2251710"/>
            <a:ext cx="748347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4790"/>
            <a:ext cx="8910320" cy="496824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 3. </a:t>
            </a:r>
            <a:r>
              <a:rPr dirty="0">
                <a:sym typeface="+mn-ea"/>
              </a:rPr>
              <a:t>库存超卖问题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44087" y="788671"/>
            <a:ext cx="704791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解决方案：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缓存库存信息，大部分数据读取请求都被 </a:t>
            </a:r>
            <a:r>
              <a:rPr kumimoji="1" lang="en-GB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挡住了，保护了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检查 </a:t>
            </a:r>
            <a:r>
              <a:rPr kumimoji="1" lang="en-GB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库存和扣减 </a:t>
            </a:r>
            <a:r>
              <a:rPr kumimoji="1" lang="en-GB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库存是两步操作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Lua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脚本将这两步操作，合并成一个整体，保证原子操作性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哪怕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侧放行，可以创建订单了，到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的时候也需要再检查一次。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 4. </a:t>
            </a:r>
            <a:r>
              <a:rPr lang="zh-CN" dirty="0"/>
              <a:t>解决</a:t>
            </a:r>
            <a:r>
              <a:rPr dirty="0"/>
              <a:t>超卖问题</a:t>
            </a:r>
            <a:endParaRPr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 Redis </a:t>
            </a:r>
            <a:r>
              <a:rPr lang="zh-CN" altLang="en-US">
                <a:sym typeface="+mn-ea"/>
              </a:rPr>
              <a:t>的安装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Redis 下载地址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Redis 教程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环境搭建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项目中引入 Redis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1. 在pom.xml文件中添加依赖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842135" y="2516505"/>
            <a:ext cx="8507730" cy="296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项目中引入 Redis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2. 在springboot的配置文件中加入redis的配置信息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354070" y="1695450"/>
            <a:ext cx="5483225" cy="473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项目中引入 Redis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3.创建jedis配置文件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3690" y="1825625"/>
            <a:ext cx="5688330" cy="4351655"/>
          </a:xfrm>
          <a:prstGeom prst="rect">
            <a:avLst/>
          </a:prstGeom>
        </p:spPr>
      </p:pic>
      <p:pic>
        <p:nvPicPr>
          <p:cNvPr id="12" name="内容占位符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435"/>
            <a:ext cx="572262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项目中引入 Redis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4.操作Redis类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260090" y="1746885"/>
            <a:ext cx="567309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项目中引入 Redis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5.测试Redis设置值和取值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2963545" y="1808480"/>
            <a:ext cx="6264910" cy="438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4.2 </a:t>
            </a:r>
            <a:r>
              <a:rPr lang="zh-CN">
                <a:sym typeface="+mn-ea"/>
              </a:rPr>
              <a:t>库存扣减 </a:t>
            </a:r>
            <a:r>
              <a:rPr lang="en-US" altLang="zh-CN">
                <a:sym typeface="+mn-ea"/>
              </a:rPr>
              <a:t>Lua </a:t>
            </a:r>
            <a:r>
              <a:rPr lang="zh-CN" altLang="en-US">
                <a:sym typeface="+mn-ea"/>
              </a:rPr>
              <a:t>脚本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2.脚本设计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1605" y="2393950"/>
            <a:ext cx="6828790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4.2 </a:t>
            </a:r>
            <a:r>
              <a:rPr lang="zh-CN">
                <a:sym typeface="+mn-ea"/>
              </a:rPr>
              <a:t>库存扣减 </a:t>
            </a:r>
            <a:r>
              <a:rPr lang="en-US" altLang="zh-CN">
                <a:sym typeface="+mn-ea"/>
              </a:rPr>
              <a:t>Lua </a:t>
            </a:r>
            <a:r>
              <a:rPr lang="zh-CN" altLang="en-US">
                <a:sym typeface="+mn-ea"/>
              </a:rPr>
              <a:t>脚本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3.Redis和Lua结合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421380" y="1692910"/>
            <a:ext cx="5349240" cy="461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4.2 </a:t>
            </a:r>
            <a:r>
              <a:rPr lang="zh-CN">
                <a:sym typeface="+mn-ea"/>
              </a:rPr>
              <a:t>库存扣减 </a:t>
            </a:r>
            <a:r>
              <a:rPr lang="en-US" altLang="zh-CN">
                <a:sym typeface="+mn-ea"/>
              </a:rPr>
              <a:t>Lua </a:t>
            </a:r>
            <a:r>
              <a:rPr lang="zh-CN" altLang="en-US">
                <a:sym typeface="+mn-ea"/>
              </a:rPr>
              <a:t>脚本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4.测试Lua脚本库存校验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0325" y="2693670"/>
            <a:ext cx="9531985" cy="304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4.3 </a:t>
            </a:r>
            <a:r>
              <a:rPr lang="zh-CN">
                <a:sym typeface="+mn-ea"/>
              </a:rPr>
              <a:t>秒杀库存扣减流程开发</a:t>
            </a:r>
            <a:endParaRPr lang="zh-CN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1.库存校验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0320" y="2217420"/>
            <a:ext cx="707136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4.3 </a:t>
            </a:r>
            <a:r>
              <a:rPr lang="zh-CN">
                <a:sym typeface="+mn-ea"/>
              </a:rPr>
              <a:t>秒杀库存扣减流程开发</a:t>
            </a:r>
            <a:endParaRPr lang="zh-CN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2. </a:t>
            </a:r>
            <a:r>
              <a:rPr lang="en-US" altLang="zh-CN"/>
              <a:t>C</a:t>
            </a:r>
            <a:r>
              <a:rPr lang="zh-CN" altLang="en-US"/>
              <a:t>ontroller编写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195" y="2823210"/>
            <a:ext cx="1085024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第三章 </a:t>
            </a:r>
            <a:br>
              <a:rPr lang="zh-CN" altLang="en-US"/>
            </a:br>
            <a:r>
              <a:rPr lang="zh-CN" altLang="en-US"/>
              <a:t>秒杀系统库存模块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欧阳修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249680"/>
            <a:ext cx="11598275" cy="3044825"/>
          </a:xfrm>
        </p:spPr>
        <p:txBody>
          <a:bodyPr/>
          <a:p>
            <a:r>
              <a:rPr lang="en-US" altLang="zh-CN">
                <a:sym typeface="+mn-ea"/>
              </a:rPr>
              <a:t>4.4 Jmeter </a:t>
            </a:r>
            <a:r>
              <a:rPr lang="zh-CN" altLang="en-US">
                <a:sym typeface="+mn-ea"/>
              </a:rPr>
              <a:t>测试是否解决并发超卖问题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 4. </a:t>
            </a:r>
            <a:r>
              <a:rPr lang="zh-CN" dirty="0">
                <a:sym typeface="+mn-ea"/>
              </a:rPr>
              <a:t>解决</a:t>
            </a:r>
            <a:r>
              <a:rPr dirty="0">
                <a:sym typeface="+mn-ea"/>
              </a:rPr>
              <a:t>超卖问题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7768169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286" y="1728107"/>
            <a:ext cx="9157607" cy="454478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25286" y="1136196"/>
            <a:ext cx="6721929" cy="43542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没有发生超卖问题，抢购成功数量和设置的库存数量一致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回顾与总结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回顾并总结本节主要的知识点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本节课学习总结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回顾与总结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 noGrp="1"/>
          </p:cNvGraphicFramePr>
          <p:nvPr/>
        </p:nvGraphicFramePr>
        <p:xfrm>
          <a:off x="3609975" y="962660"/>
          <a:ext cx="8284845" cy="52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下节课计划预览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下节课计划预览</a:t>
            </a:r>
            <a:endParaRPr lang="zh-CN" altLang="en-US"/>
          </a:p>
        </p:txBody>
      </p:sp>
      <p:graphicFrame>
        <p:nvGraphicFramePr>
          <p:cNvPr id="8" name="图示 7"/>
          <p:cNvGraphicFramePr>
            <a:graphicFrameLocks noGrp="1"/>
          </p:cNvGraphicFramePr>
          <p:nvPr/>
        </p:nvGraphicFramePr>
        <p:xfrm>
          <a:off x="297180" y="962660"/>
          <a:ext cx="8202930" cy="521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本章导学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实现秒杀系统中库存功能的开发与完善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使用到的技术</a:t>
            </a:r>
            <a:endParaRPr lang="zh-CN" altLang="en-US"/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57735" y="1601484"/>
            <a:ext cx="406400" cy="405798"/>
            <a:chOff x="836313" y="1281817"/>
            <a:chExt cx="1905000" cy="1902179"/>
          </a:xfrm>
        </p:grpSpPr>
        <p:sp>
          <p:nvSpPr>
            <p:cNvPr id="6" name="任意多边形: 形状 1"/>
            <p:cNvSpPr/>
            <p:nvPr>
              <p:custDataLst>
                <p:tags r:id="rId2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8" name="任意多边形: 形状 2"/>
              <p:cNvSpPr/>
              <p:nvPr>
                <p:custDataLst>
                  <p:tags r:id="rId3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任意多边形: 形状 3"/>
              <p:cNvSpPr/>
              <p:nvPr>
                <p:custDataLst>
                  <p:tags r:id="rId4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任意多边形: 形状 4"/>
              <p:cNvSpPr/>
              <p:nvPr>
                <p:custDataLst>
                  <p:tags r:id="rId5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457735" y="2327924"/>
            <a:ext cx="406400" cy="405798"/>
            <a:chOff x="2995313" y="1281817"/>
            <a:chExt cx="1905000" cy="19021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3" name="任意多边形: 形状 8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任意多边形: 形状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4457735" y="3054364"/>
            <a:ext cx="406400" cy="405798"/>
            <a:chOff x="5154313" y="1281817"/>
            <a:chExt cx="1905000" cy="1902179"/>
          </a:xfrm>
        </p:grpSpPr>
        <p:sp>
          <p:nvSpPr>
            <p:cNvPr id="17" name="任意多边形: 形状 14"/>
            <p:cNvSpPr/>
            <p:nvPr>
              <p:custDataLst>
                <p:tags r:id="rId13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14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任意多边形: 形状 16"/>
            <p:cNvSpPr/>
            <p:nvPr>
              <p:custDataLst>
                <p:tags r:id="rId15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任意多边形: 形状 18"/>
            <p:cNvSpPr/>
            <p:nvPr>
              <p:custDataLst>
                <p:tags r:id="rId16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1" name="组合 300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4457735" y="3780804"/>
            <a:ext cx="406400" cy="405798"/>
            <a:chOff x="7313313" y="1281817"/>
            <a:chExt cx="1905000" cy="1902179"/>
          </a:xfrm>
        </p:grpSpPr>
        <p:sp>
          <p:nvSpPr>
            <p:cNvPr id="21" name="任意多边形: 形状 20"/>
            <p:cNvSpPr/>
            <p:nvPr>
              <p:custDataLst>
                <p:tags r:id="rId18"/>
              </p:custDataLst>
            </p:nvPr>
          </p:nvSpPr>
          <p:spPr>
            <a:xfrm>
              <a:off x="7313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19"/>
              </p:custDataLst>
            </p:nvPr>
          </p:nvSpPr>
          <p:spPr>
            <a:xfrm>
              <a:off x="7324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20"/>
              </p:custDataLst>
            </p:nvPr>
          </p:nvSpPr>
          <p:spPr>
            <a:xfrm>
              <a:off x="7396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PA_ImportSvg_636990674857228203"/>
            <p:cNvSpPr/>
            <p:nvPr>
              <p:custDataLst>
                <p:tags r:id="rId21"/>
              </p:custDataLst>
            </p:nvPr>
          </p:nvSpPr>
          <p:spPr>
            <a:xfrm>
              <a:off x="7885472" y="1718105"/>
              <a:ext cx="721192" cy="1059221"/>
            </a:xfrm>
            <a:custGeom>
              <a:avLst/>
              <a:gdLst/>
              <a:ahLst/>
              <a:cxnLst/>
              <a:rect l="l" t="t" r="r" b="b"/>
              <a:pathLst>
                <a:path w="1948179" h="2861309">
                  <a:moveTo>
                    <a:pt x="1004569" y="2540"/>
                  </a:moveTo>
                  <a:lnTo>
                    <a:pt x="1529079" y="0"/>
                  </a:lnTo>
                  <a:cubicBezTo>
                    <a:pt x="1581149" y="0"/>
                    <a:pt x="1623059" y="41910"/>
                    <a:pt x="1623059" y="92710"/>
                  </a:cubicBezTo>
                  <a:lnTo>
                    <a:pt x="1630679" y="1623060"/>
                  </a:lnTo>
                  <a:cubicBezTo>
                    <a:pt x="1630679" y="1675130"/>
                    <a:pt x="1672589" y="1717040"/>
                    <a:pt x="1724659" y="1715770"/>
                  </a:cubicBezTo>
                  <a:lnTo>
                    <a:pt x="1852929" y="1714500"/>
                  </a:lnTo>
                  <a:cubicBezTo>
                    <a:pt x="1904999" y="1714500"/>
                    <a:pt x="1946909" y="1756409"/>
                    <a:pt x="1946909" y="1807209"/>
                  </a:cubicBezTo>
                  <a:lnTo>
                    <a:pt x="1948179" y="2100580"/>
                  </a:lnTo>
                  <a:cubicBezTo>
                    <a:pt x="1948179" y="2152650"/>
                    <a:pt x="1906269" y="2194559"/>
                    <a:pt x="1855469" y="2194559"/>
                  </a:cubicBezTo>
                  <a:lnTo>
                    <a:pt x="1727199" y="2195830"/>
                  </a:lnTo>
                  <a:cubicBezTo>
                    <a:pt x="1675129" y="2195830"/>
                    <a:pt x="1633219" y="2237739"/>
                    <a:pt x="1634489" y="2289809"/>
                  </a:cubicBezTo>
                  <a:lnTo>
                    <a:pt x="1637029" y="2764789"/>
                  </a:lnTo>
                  <a:cubicBezTo>
                    <a:pt x="1637029" y="2816859"/>
                    <a:pt x="1595120" y="2858769"/>
                    <a:pt x="1544320" y="2858769"/>
                  </a:cubicBezTo>
                  <a:lnTo>
                    <a:pt x="1112520" y="2861309"/>
                  </a:lnTo>
                  <a:cubicBezTo>
                    <a:pt x="1060449" y="2861309"/>
                    <a:pt x="1018540" y="2819400"/>
                    <a:pt x="1018540" y="2768600"/>
                  </a:cubicBezTo>
                  <a:lnTo>
                    <a:pt x="1016000" y="2293620"/>
                  </a:lnTo>
                  <a:cubicBezTo>
                    <a:pt x="1016000" y="2241550"/>
                    <a:pt x="974090" y="2199640"/>
                    <a:pt x="922020" y="2200910"/>
                  </a:cubicBezTo>
                  <a:lnTo>
                    <a:pt x="95250" y="2204720"/>
                  </a:lnTo>
                  <a:cubicBezTo>
                    <a:pt x="43180" y="2204720"/>
                    <a:pt x="1270" y="2162810"/>
                    <a:pt x="1270" y="2112010"/>
                  </a:cubicBezTo>
                  <a:lnTo>
                    <a:pt x="0" y="1748790"/>
                  </a:lnTo>
                  <a:cubicBezTo>
                    <a:pt x="0" y="1732280"/>
                    <a:pt x="3810" y="1717040"/>
                    <a:pt x="11430" y="1703070"/>
                  </a:cubicBezTo>
                  <a:lnTo>
                    <a:pt x="923289" y="50800"/>
                  </a:lnTo>
                  <a:cubicBezTo>
                    <a:pt x="938529" y="21590"/>
                    <a:pt x="970279" y="2540"/>
                    <a:pt x="1004569" y="2540"/>
                  </a:cubicBezTo>
                  <a:close/>
                  <a:moveTo>
                    <a:pt x="1060449" y="1659890"/>
                  </a:moveTo>
                  <a:lnTo>
                    <a:pt x="1056639" y="965200"/>
                  </a:lnTo>
                  <a:cubicBezTo>
                    <a:pt x="1056639" y="867410"/>
                    <a:pt x="925829" y="835660"/>
                    <a:pt x="880109" y="922020"/>
                  </a:cubicBezTo>
                  <a:lnTo>
                    <a:pt x="509269" y="1619250"/>
                  </a:lnTo>
                  <a:cubicBezTo>
                    <a:pt x="476249" y="1681480"/>
                    <a:pt x="521969" y="1757680"/>
                    <a:pt x="593089" y="1757680"/>
                  </a:cubicBezTo>
                  <a:lnTo>
                    <a:pt x="967739" y="1756410"/>
                  </a:lnTo>
                  <a:cubicBezTo>
                    <a:pt x="1019809" y="1753870"/>
                    <a:pt x="1061719" y="1711960"/>
                    <a:pt x="1060449" y="16598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2" name="组合 301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4457735" y="4507244"/>
            <a:ext cx="406400" cy="405798"/>
            <a:chOff x="9472313" y="1281817"/>
            <a:chExt cx="1905000" cy="1902179"/>
          </a:xfrm>
        </p:grpSpPr>
        <p:grpSp>
          <p:nvGrpSpPr>
            <p:cNvPr id="288" name="组合 287"/>
            <p:cNvGrpSpPr/>
            <p:nvPr/>
          </p:nvGrpSpPr>
          <p:grpSpPr>
            <a:xfrm>
              <a:off x="9472313" y="1281817"/>
              <a:ext cx="1905000" cy="1902179"/>
              <a:chOff x="595630" y="612140"/>
              <a:chExt cx="5146040" cy="5138420"/>
            </a:xfrm>
          </p:grpSpPr>
          <p:sp>
            <p:nvSpPr>
              <p:cNvPr id="29" name="任意多边形: 形状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9" name="任意多边形: 形状 288"/>
            <p:cNvSpPr/>
            <p:nvPr>
              <p:custDataLst>
                <p:tags r:id="rId26"/>
              </p:custDataLst>
            </p:nvPr>
          </p:nvSpPr>
          <p:spPr>
            <a:xfrm>
              <a:off x="10041650" y="1651816"/>
              <a:ext cx="762094" cy="1169704"/>
            </a:xfrm>
            <a:custGeom>
              <a:avLst/>
              <a:gdLst/>
              <a:ahLst/>
              <a:cxnLst/>
              <a:rect l="0" t="0" r="0" b="0"/>
              <a:pathLst>
                <a:path w="2058671" h="3159761">
                  <a:moveTo>
                    <a:pt x="443230" y="7620"/>
                  </a:moveTo>
                  <a:lnTo>
                    <a:pt x="1619250" y="1270"/>
                  </a:lnTo>
                  <a:cubicBezTo>
                    <a:pt x="1758950" y="0"/>
                    <a:pt x="1869440" y="121920"/>
                    <a:pt x="1855470" y="261620"/>
                  </a:cubicBezTo>
                  <a:lnTo>
                    <a:pt x="1841500" y="397510"/>
                  </a:lnTo>
                  <a:cubicBezTo>
                    <a:pt x="1828800" y="516890"/>
                    <a:pt x="1728470" y="608330"/>
                    <a:pt x="1607820" y="609600"/>
                  </a:cubicBezTo>
                  <a:lnTo>
                    <a:pt x="947420" y="613410"/>
                  </a:lnTo>
                  <a:cubicBezTo>
                    <a:pt x="822960" y="613410"/>
                    <a:pt x="720090" y="712470"/>
                    <a:pt x="713740" y="836930"/>
                  </a:cubicBezTo>
                  <a:lnTo>
                    <a:pt x="713740" y="836930"/>
                  </a:lnTo>
                  <a:cubicBezTo>
                    <a:pt x="704850" y="998220"/>
                    <a:pt x="859790" y="1122680"/>
                    <a:pt x="1014730" y="1075690"/>
                  </a:cubicBezTo>
                  <a:cubicBezTo>
                    <a:pt x="1076960" y="1056640"/>
                    <a:pt x="1144270" y="1047750"/>
                    <a:pt x="1217930" y="1046480"/>
                  </a:cubicBezTo>
                  <a:cubicBezTo>
                    <a:pt x="1438910" y="1045210"/>
                    <a:pt x="1634490" y="1125220"/>
                    <a:pt x="1802130" y="1286510"/>
                  </a:cubicBezTo>
                  <a:cubicBezTo>
                    <a:pt x="1971040" y="1447800"/>
                    <a:pt x="2056130" y="1705610"/>
                    <a:pt x="2057400" y="2058670"/>
                  </a:cubicBezTo>
                  <a:cubicBezTo>
                    <a:pt x="2058670" y="2419350"/>
                    <a:pt x="1964691" y="2692400"/>
                    <a:pt x="1772920" y="2877820"/>
                  </a:cubicBezTo>
                  <a:cubicBezTo>
                    <a:pt x="1581150" y="3063240"/>
                    <a:pt x="1330961" y="3155950"/>
                    <a:pt x="1021081" y="3158490"/>
                  </a:cubicBezTo>
                  <a:cubicBezTo>
                    <a:pt x="732791" y="3159760"/>
                    <a:pt x="496570" y="3081020"/>
                    <a:pt x="309881" y="2923540"/>
                  </a:cubicBezTo>
                  <a:cubicBezTo>
                    <a:pt x="193041" y="2823210"/>
                    <a:pt x="106681" y="2701290"/>
                    <a:pt x="52070" y="2557780"/>
                  </a:cubicBezTo>
                  <a:cubicBezTo>
                    <a:pt x="0" y="2419350"/>
                    <a:pt x="87631" y="2268220"/>
                    <a:pt x="233681" y="2244090"/>
                  </a:cubicBezTo>
                  <a:lnTo>
                    <a:pt x="394970" y="2216150"/>
                  </a:lnTo>
                  <a:cubicBezTo>
                    <a:pt x="506731" y="2197100"/>
                    <a:pt x="613410" y="2260600"/>
                    <a:pt x="655320" y="2364740"/>
                  </a:cubicBezTo>
                  <a:cubicBezTo>
                    <a:pt x="720091" y="2523490"/>
                    <a:pt x="839470" y="2603500"/>
                    <a:pt x="1014731" y="2602230"/>
                  </a:cubicBezTo>
                  <a:cubicBezTo>
                    <a:pt x="1271270" y="2600960"/>
                    <a:pt x="1398270" y="2433320"/>
                    <a:pt x="1397000" y="2098040"/>
                  </a:cubicBezTo>
                  <a:cubicBezTo>
                    <a:pt x="1395730" y="1949450"/>
                    <a:pt x="1361441" y="1830070"/>
                    <a:pt x="1292860" y="1738630"/>
                  </a:cubicBezTo>
                  <a:cubicBezTo>
                    <a:pt x="1224280" y="1647190"/>
                    <a:pt x="1126490" y="1601470"/>
                    <a:pt x="999490" y="1602740"/>
                  </a:cubicBezTo>
                  <a:cubicBezTo>
                    <a:pt x="881380" y="1602740"/>
                    <a:pt x="789940" y="1644650"/>
                    <a:pt x="726440" y="1724660"/>
                  </a:cubicBezTo>
                  <a:cubicBezTo>
                    <a:pt x="670560" y="1794510"/>
                    <a:pt x="582930" y="1831340"/>
                    <a:pt x="495300" y="1814830"/>
                  </a:cubicBezTo>
                  <a:lnTo>
                    <a:pt x="327660" y="1784350"/>
                  </a:lnTo>
                  <a:cubicBezTo>
                    <a:pt x="210820" y="1762760"/>
                    <a:pt x="128270" y="1657350"/>
                    <a:pt x="135890" y="1539240"/>
                  </a:cubicBezTo>
                  <a:lnTo>
                    <a:pt x="212090" y="231140"/>
                  </a:lnTo>
                  <a:cubicBezTo>
                    <a:pt x="215900" y="105410"/>
                    <a:pt x="318770" y="7620"/>
                    <a:pt x="443230" y="762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07" name="组合 306"/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4457735" y="5233684"/>
            <a:ext cx="406400" cy="405798"/>
            <a:chOff x="825500" y="3557410"/>
            <a:chExt cx="1905000" cy="1902179"/>
          </a:xfrm>
        </p:grpSpPr>
        <p:sp>
          <p:nvSpPr>
            <p:cNvPr id="291" name="任意多边形: 形状 290"/>
            <p:cNvSpPr/>
            <p:nvPr>
              <p:custDataLst>
                <p:tags r:id="rId28"/>
              </p:custDataLst>
            </p:nvPr>
          </p:nvSpPr>
          <p:spPr>
            <a:xfrm>
              <a:off x="825500" y="3674004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2" name="任意多边形: 形状 291"/>
            <p:cNvSpPr/>
            <p:nvPr>
              <p:custDataLst>
                <p:tags r:id="rId29"/>
              </p:custDataLst>
            </p:nvPr>
          </p:nvSpPr>
          <p:spPr>
            <a:xfrm>
              <a:off x="836313" y="3593611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03" name="组合 302"/>
            <p:cNvGrpSpPr/>
            <p:nvPr/>
          </p:nvGrpSpPr>
          <p:grpSpPr>
            <a:xfrm>
              <a:off x="909185" y="3557410"/>
              <a:ext cx="1700020" cy="1902179"/>
              <a:chOff x="909185" y="3557410"/>
              <a:chExt cx="1700020" cy="1902179"/>
            </a:xfrm>
          </p:grpSpPr>
          <p:sp>
            <p:nvSpPr>
              <p:cNvPr id="297" name="任意多边形: 形状 296"/>
              <p:cNvSpPr/>
              <p:nvPr>
                <p:custDataLst>
                  <p:tags r:id="rId30"/>
                </p:custDataLst>
              </p:nvPr>
            </p:nvSpPr>
            <p:spPr>
              <a:xfrm>
                <a:off x="909185" y="3557410"/>
                <a:ext cx="1700020" cy="1902179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9" name="PA_ImportSvg_636990674859826608"/>
              <p:cNvSpPr/>
              <p:nvPr>
                <p:custDataLst>
                  <p:tags r:id="rId31"/>
                </p:custDataLst>
              </p:nvPr>
            </p:nvSpPr>
            <p:spPr>
              <a:xfrm>
                <a:off x="1404710" y="3933050"/>
                <a:ext cx="747990" cy="1188980"/>
              </a:xfrm>
              <a:custGeom>
                <a:avLst/>
                <a:gdLst/>
                <a:ahLst/>
                <a:cxnLst/>
                <a:rect l="l" t="t" r="r" b="b"/>
                <a:pathLst>
                  <a:path w="2020570" h="3211831">
                    <a:moveTo>
                      <a:pt x="1833880" y="828041"/>
                    </a:moveTo>
                    <a:lnTo>
                      <a:pt x="1811020" y="834391"/>
                    </a:lnTo>
                    <a:cubicBezTo>
                      <a:pt x="1671320" y="877571"/>
                      <a:pt x="1555750" y="878841"/>
                      <a:pt x="1499870" y="745491"/>
                    </a:cubicBezTo>
                    <a:cubicBezTo>
                      <a:pt x="1430020" y="579121"/>
                      <a:pt x="1198880" y="495301"/>
                      <a:pt x="1049020" y="496571"/>
                    </a:cubicBezTo>
                    <a:cubicBezTo>
                      <a:pt x="918210" y="497841"/>
                      <a:pt x="816610" y="565151"/>
                      <a:pt x="744220" y="699771"/>
                    </a:cubicBezTo>
                    <a:cubicBezTo>
                      <a:pt x="720090" y="744221"/>
                      <a:pt x="701040" y="803911"/>
                      <a:pt x="684530" y="881381"/>
                    </a:cubicBezTo>
                    <a:cubicBezTo>
                      <a:pt x="641350" y="1087121"/>
                      <a:pt x="829310" y="1268731"/>
                      <a:pt x="1032510" y="1216661"/>
                    </a:cubicBezTo>
                    <a:cubicBezTo>
                      <a:pt x="1084580" y="1203961"/>
                      <a:pt x="1140460" y="1196341"/>
                      <a:pt x="1200150" y="1196341"/>
                    </a:cubicBezTo>
                    <a:cubicBezTo>
                      <a:pt x="1430020" y="1195071"/>
                      <a:pt x="1623060" y="1281431"/>
                      <a:pt x="1780540" y="1454151"/>
                    </a:cubicBezTo>
                    <a:cubicBezTo>
                      <a:pt x="1938020" y="1626871"/>
                      <a:pt x="2016760" y="1865631"/>
                      <a:pt x="2019300" y="2167891"/>
                    </a:cubicBezTo>
                    <a:cubicBezTo>
                      <a:pt x="2020570" y="2506981"/>
                      <a:pt x="1930400" y="2764791"/>
                      <a:pt x="1747520" y="2941321"/>
                    </a:cubicBezTo>
                    <a:cubicBezTo>
                      <a:pt x="1564640" y="3117851"/>
                      <a:pt x="1329690" y="3206751"/>
                      <a:pt x="1042670" y="3208021"/>
                    </a:cubicBezTo>
                    <a:cubicBezTo>
                      <a:pt x="354330" y="3211831"/>
                      <a:pt x="7620" y="2692401"/>
                      <a:pt x="2540" y="1649731"/>
                    </a:cubicBezTo>
                    <a:cubicBezTo>
                      <a:pt x="0" y="1085851"/>
                      <a:pt x="92710" y="670561"/>
                      <a:pt x="280670" y="403861"/>
                    </a:cubicBezTo>
                    <a:cubicBezTo>
                      <a:pt x="468630" y="137161"/>
                      <a:pt x="731520" y="2541"/>
                      <a:pt x="1066800" y="1271"/>
                    </a:cubicBezTo>
                    <a:cubicBezTo>
                      <a:pt x="1311910" y="1"/>
                      <a:pt x="1513840" y="68581"/>
                      <a:pt x="1673860" y="207011"/>
                    </a:cubicBezTo>
                    <a:cubicBezTo>
                      <a:pt x="1766570" y="287021"/>
                      <a:pt x="1841500" y="389891"/>
                      <a:pt x="1898650" y="515621"/>
                    </a:cubicBezTo>
                    <a:cubicBezTo>
                      <a:pt x="1969770" y="669291"/>
                      <a:pt x="1998980" y="777241"/>
                      <a:pt x="1833880" y="828041"/>
                    </a:cubicBezTo>
                    <a:close/>
                    <a:moveTo>
                      <a:pt x="1356360" y="2167891"/>
                    </a:moveTo>
                    <a:cubicBezTo>
                      <a:pt x="1355090" y="1849121"/>
                      <a:pt x="1242060" y="1837691"/>
                      <a:pt x="1016000" y="1838961"/>
                    </a:cubicBezTo>
                    <a:cubicBezTo>
                      <a:pt x="781050" y="1840231"/>
                      <a:pt x="664210" y="1869441"/>
                      <a:pt x="665480" y="2217421"/>
                    </a:cubicBezTo>
                    <a:cubicBezTo>
                      <a:pt x="666750" y="2383791"/>
                      <a:pt x="698500" y="2506981"/>
                      <a:pt x="762000" y="2588261"/>
                    </a:cubicBezTo>
                    <a:cubicBezTo>
                      <a:pt x="825500" y="2669541"/>
                      <a:pt x="909320" y="2710181"/>
                      <a:pt x="1012190" y="2708911"/>
                    </a:cubicBezTo>
                    <a:cubicBezTo>
                      <a:pt x="1243330" y="2707641"/>
                      <a:pt x="1357630" y="2527301"/>
                      <a:pt x="1356360" y="21678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文本框 23"/>
          <p:cNvSpPr txBox="1"/>
          <p:nvPr>
            <p:custDataLst>
              <p:tags r:id="rId32"/>
            </p:custDataLst>
          </p:nvPr>
        </p:nvSpPr>
        <p:spPr>
          <a:xfrm>
            <a:off x="5067335" y="1535143"/>
            <a:ext cx="6240571" cy="406781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MySQL	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Spring Boot	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MyBatis	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Redis	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Lua 脚本（了解）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Jmeter 压测工具	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本章导学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本章导学</a:t>
            </a:r>
            <a:endParaRPr lang="zh-CN" altLang="en-US" dirty="0"/>
          </a:p>
        </p:txBody>
      </p:sp>
      <p:graphicFrame>
        <p:nvGraphicFramePr>
          <p:cNvPr id="2" name="图示 1"/>
          <p:cNvGraphicFramePr>
            <a:graphicFrameLocks noGrp="1"/>
          </p:cNvGraphicFramePr>
          <p:nvPr/>
        </p:nvGraphicFramePr>
        <p:xfrm>
          <a:off x="296228" y="977265"/>
          <a:ext cx="11598275" cy="521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库存扣减功能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实现简单的库存扣减功能，并发现问题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我们来梳理下秒杀流程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从选择商品到支付的全流程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秒杀流程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REFSHAPE" val="402489204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bbd72694-3fd8-411d-a82a-913a8ced8d09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bbd72694-3fd8-411d-a82a-913a8ced8d09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.xml><?xml version="1.0" encoding="utf-8"?>
<p:tagLst xmlns:p="http://schemas.openxmlformats.org/presentationml/2006/main">
  <p:tag name="REFSHAPE" val="40249124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7"/>
  <p:tag name="KSO_WM_UNIT_TEXTBOXSTYLE_SHAPETYPE" val="1"/>
  <p:tag name="KSO_WM_UNIT_TEXTBOXSTYLE_ADJUSTLEFT" val="0_520.2014"/>
  <p:tag name="KSO_WM_UNIT_TEXTBOXSTYLE_ADJUSTTOP" val="0_281.5305"/>
  <p:tag name="KSO_WM_UNIT_TEXTBOXSTYLE_DECORATEINDEX" val="4"/>
  <p:tag name="KSO_WM_UNIT_TEXTBOXSTYLE_GUID" val="{bbd72694-3fd8-411d-a82a-913a8ced8d09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2"/>
  <p:tag name="KSO_WM_UNIT_TEXTBOXSTYLE_SHAPETYPE" val="1"/>
  <p:tag name="KSO_WM_UNIT_TEXTBOXSTYLE_ADJUSTLEFT" val="0_690.2014"/>
  <p:tag name="KSO_WM_UNIT_TEXTBOXSTYLE_ADJUSTTOP" val="0_281.5305"/>
  <p:tag name="KSO_WM_UNIT_TEXTBOXSTYLE_DECORATEINDEX" val="5"/>
  <p:tag name="KSO_WM_UNIT_TEXTBOXSTYLE_GUID" val="{bbd72694-3fd8-411d-a82a-913a8ced8d09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3.xml><?xml version="1.0" encoding="utf-8"?>
<p:tagLst xmlns:p="http://schemas.openxmlformats.org/presentationml/2006/main">
  <p:tag name="REFSHAPE" val="402488388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7"/>
  <p:tag name="KSO_WM_UNIT_TEXTBOXSTYLE_SHAPETYPE" val="1"/>
  <p:tag name="KSO_WM_UNIT_TEXTBOXSTYLE_ADJUSTLEFT" val="0_10.2"/>
  <p:tag name="KSO_WM_UNIT_TEXTBOXSTYLE_ADJUSTTOP" val="0_392.311"/>
  <p:tag name="KSO_WM_UNIT_TEXTBOXSTYLE_DECORATEINDEX" val="6"/>
  <p:tag name="KSO_WM_UNIT_TEXTBOXSTYLE_GUID" val="{bbd72694-3fd8-411d-a82a-913a8ced8d09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6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bbd72694-3fd8-411d-a82a-913a8ced8d09}"/>
  <p:tag name="KSO_WM_UNIT_TEXTBOXSTYLE_TYPE" val="8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1"/>
  <p:tag name="KSO_WM_UNIT_ID" val="diagram160540_4*m_i*1_1"/>
  <p:tag name="KSO_WM_UNIT_CLEAR" val="1"/>
  <p:tag name="KSO_WM_UNIT_LAYERLEVEL" val="1_1"/>
  <p:tag name="KSO_WM_DIAGRAM_GROUP_CODE" val="m1-1"/>
  <p:tag name="KSO_WM_UNIT_USESOURCEFORMAT_APPLY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2"/>
  <p:tag name="KSO_WM_TEMPLATE_CATEGORY" val="diagram"/>
  <p:tag name="KSO_WM_TEMPLATE_INDEX" val="160540"/>
  <p:tag name="KSO_WM_UNIT_INDEX" val="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2"/>
  <p:tag name="KSO_WM_UNIT_ID" val="diagram160540_4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REFSHAPE" val="40248893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4_1"/>
  <p:tag name="KSO_WM_UNIT_ID" val="diagram160540_4*m_h_a*1_4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4_1"/>
  <p:tag name="KSO_WM_UNIT_ID" val="diagram160540_4*m_h_f*1_4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9"/>
  <p:tag name="KSO_WM_TEMPLATE_CATEGORY" val="diagram"/>
  <p:tag name="KSO_WM_TEMPLATE_INDEX" val="160540"/>
  <p:tag name="KSO_WM_UNIT_INDEX" val="9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3"/>
  <p:tag name="KSO_WM_UNIT_ID" val="diagram160540_4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3_1"/>
  <p:tag name="KSO_WM_UNIT_ID" val="diagram160540_4*m_h_a*1_3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3_1"/>
  <p:tag name="KSO_WM_UNIT_ID" val="diagram160540_4*m_h_f*1_3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16"/>
  <p:tag name="KSO_WM_TEMPLATE_CATEGORY" val="diagram"/>
  <p:tag name="KSO_WM_TEMPLATE_INDEX" val="160540"/>
  <p:tag name="KSO_WM_UNIT_INDEX" val="1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4"/>
  <p:tag name="KSO_WM_UNIT_ID" val="diagram160540_4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2_1"/>
  <p:tag name="KSO_WM_UNIT_ID" val="diagram160540_4*m_h_a*1_2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2_1"/>
  <p:tag name="KSO_WM_UNIT_ID" val="diagram160540_4*m_h_f*1_2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bbd72694-3fd8-411d-a82a-913a8ced8d09}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23"/>
  <p:tag name="KSO_WM_TEMPLATE_CATEGORY" val="diagram"/>
  <p:tag name="KSO_WM_TEMPLATE_INDEX" val="160540"/>
  <p:tag name="KSO_WM_UNIT_INDEX" val="2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5"/>
  <p:tag name="KSO_WM_UNIT_ID" val="diagram160540_4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1_1"/>
  <p:tag name="KSO_WM_UNIT_ID" val="diagram160540_4*m_h_a*1_1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1_1"/>
  <p:tag name="KSO_WM_UNIT_ID" val="diagram160540_4*m_h_f*1_1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SLIDE_ITEM_CNT" val="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1"/>
  <p:tag name="KSO_WM_UNIT_ID" val="diagram160540_4*m_i*1_1"/>
  <p:tag name="KSO_WM_UNIT_CLEAR" val="1"/>
  <p:tag name="KSO_WM_UNIT_LAYERLEVEL" val="1_1"/>
  <p:tag name="KSO_WM_DIAGRAM_GROUP_CODE" val="m1-1"/>
  <p:tag name="KSO_WM_UNIT_USESOURCEFORMAT_APPLY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2"/>
  <p:tag name="KSO_WM_TEMPLATE_CATEGORY" val="diagram"/>
  <p:tag name="KSO_WM_TEMPLATE_INDEX" val="160540"/>
  <p:tag name="KSO_WM_UNIT_INDEX" val="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2"/>
  <p:tag name="KSO_WM_UNIT_ID" val="diagram160540_4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4_1"/>
  <p:tag name="KSO_WM_UNIT_ID" val="diagram160540_4*m_h_a*1_4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4_1"/>
  <p:tag name="KSO_WM_UNIT_ID" val="diagram160540_4*m_h_f*1_4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9"/>
  <p:tag name="KSO_WM_TEMPLATE_CATEGORY" val="diagram"/>
  <p:tag name="KSO_WM_TEMPLATE_INDEX" val="160540"/>
  <p:tag name="KSO_WM_UNIT_INDEX" val="9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3"/>
  <p:tag name="KSO_WM_UNIT_ID" val="diagram160540_4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3_1"/>
  <p:tag name="KSO_WM_UNIT_ID" val="diagram160540_4*m_h_a*1_3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3_1"/>
  <p:tag name="KSO_WM_UNIT_ID" val="diagram160540_4*m_h_f*1_3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16"/>
  <p:tag name="KSO_WM_TEMPLATE_CATEGORY" val="diagram"/>
  <p:tag name="KSO_WM_TEMPLATE_INDEX" val="160540"/>
  <p:tag name="KSO_WM_UNIT_INDEX" val="16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4"/>
  <p:tag name="KSO_WM_UNIT_ID" val="diagram160540_4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2_1"/>
  <p:tag name="KSO_WM_UNIT_ID" val="diagram160540_4*m_h_a*1_2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2_1"/>
  <p:tag name="KSO_WM_UNIT_ID" val="diagram160540_4*m_h_f*1_2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4*i*23"/>
  <p:tag name="KSO_WM_TEMPLATE_CATEGORY" val="diagram"/>
  <p:tag name="KSO_WM_TEMPLATE_INDEX" val="160540"/>
  <p:tag name="KSO_WM_UNIT_INDEX" val="2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5"/>
  <p:tag name="KSO_WM_UNIT_ID" val="diagram160540_4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1_1"/>
  <p:tag name="KSO_WM_UNIT_ID" val="diagram160540_4*m_h_a*1_1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1_1"/>
  <p:tag name="KSO_WM_UNIT_ID" val="diagram160540_4*m_h_f*1_1_1"/>
  <p:tag name="KSO_WM_UNIT_CLEAR" val="1"/>
  <p:tag name="KSO_WM_UNIT_LAYERLEVEL" val="1_1_1"/>
  <p:tag name="KSO_WM_UNIT_VALUE" val="51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SLIDE_ITEM_CNT" val="4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1"/>
  <p:tag name="KSO_WM_UNIT_ID" val="diagram160540_5*m_i*1_1"/>
  <p:tag name="KSO_WM_UNIT_CLEAR" val="1"/>
  <p:tag name="KSO_WM_UNIT_LAYERLEVEL" val="1_1"/>
  <p:tag name="KSO_WM_DIAGRAM_GROUP_CODE" val="m1-1"/>
  <p:tag name="KSO_WM_UNIT_USESOURCEFORMAT_APPLY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2"/>
  <p:tag name="KSO_WM_TEMPLATE_CATEGORY" val="diagram"/>
  <p:tag name="KSO_WM_TEMPLATE_INDEX" val="160540"/>
  <p:tag name="KSO_WM_UNIT_INDEX" val="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2"/>
  <p:tag name="KSO_WM_UNIT_ID" val="diagram160540_5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5_1"/>
  <p:tag name="KSO_WM_UNIT_ID" val="diagram160540_5*m_h_a*1_5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5_1"/>
  <p:tag name="KSO_WM_UNIT_ID" val="diagram160540_5*m_h_f*1_5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9"/>
  <p:tag name="KSO_WM_TEMPLATE_CATEGORY" val="diagram"/>
  <p:tag name="KSO_WM_TEMPLATE_INDEX" val="160540"/>
  <p:tag name="KSO_WM_UNIT_INDEX" val="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3"/>
  <p:tag name="KSO_WM_UNIT_ID" val="diagram160540_5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4_1"/>
  <p:tag name="KSO_WM_UNIT_ID" val="diagram160540_5*m_h_a*1_4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4_1"/>
  <p:tag name="KSO_WM_UNIT_ID" val="diagram160540_5*m_h_f*1_4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16"/>
  <p:tag name="KSO_WM_TEMPLATE_CATEGORY" val="diagram"/>
  <p:tag name="KSO_WM_TEMPLATE_INDEX" val="160540"/>
  <p:tag name="KSO_WM_UNIT_INDEX" val="1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4"/>
  <p:tag name="KSO_WM_UNIT_ID" val="diagram160540_5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3_1"/>
  <p:tag name="KSO_WM_UNIT_ID" val="diagram160540_5*m_h_a*1_3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3_1"/>
  <p:tag name="KSO_WM_UNIT_ID" val="diagram160540_5*m_h_f*1_3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4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23"/>
  <p:tag name="KSO_WM_TEMPLATE_CATEGORY" val="diagram"/>
  <p:tag name="KSO_WM_TEMPLATE_INDEX" val="160540"/>
  <p:tag name="KSO_WM_UNIT_INDEX" val="2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5"/>
  <p:tag name="KSO_WM_UNIT_ID" val="diagram160540_5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2_1"/>
  <p:tag name="KSO_WM_UNIT_ID" val="diagram160540_5*m_h_a*1_2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2_1"/>
  <p:tag name="KSO_WM_UNIT_ID" val="diagram160540_5*m_h_f*1_2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30"/>
  <p:tag name="KSO_WM_TEMPLATE_CATEGORY" val="diagram"/>
  <p:tag name="KSO_WM_TEMPLATE_INDEX" val="160540"/>
  <p:tag name="KSO_WM_UNIT_INDEX" val="3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6"/>
  <p:tag name="KSO_WM_UNIT_ID" val="diagram160540_5*m_i*1_6"/>
  <p:tag name="KSO_WM_UNIT_CLEAR" val="1"/>
  <p:tag name="KSO_WM_UNIT_LAYERLEVEL" val="1_1"/>
  <p:tag name="KSO_WM_DIAGRAM_GROUP_CODE" val="m1-1"/>
  <p:tag name="KSO_WM_UNIT_USESOURCEFORMAT_APPLY" val="1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1_1"/>
  <p:tag name="KSO_WM_UNIT_ID" val="diagram160540_5*m_h_a*1_1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1_1"/>
  <p:tag name="KSO_WM_UNIT_ID" val="diagram160540_5*m_h_f*1_1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40_5*i*23"/>
  <p:tag name="KSO_WM_TEMPLATE_CATEGORY" val="diagram"/>
  <p:tag name="KSO_WM_TEMPLATE_INDEX" val="160540"/>
  <p:tag name="KSO_WM_UNIT_INDEX" val="2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i"/>
  <p:tag name="KSO_WM_UNIT_INDEX" val="1_5"/>
  <p:tag name="KSO_WM_UNIT_ID" val="diagram160540_5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a"/>
  <p:tag name="KSO_WM_UNIT_INDEX" val="1_2_1"/>
  <p:tag name="KSO_WM_UNIT_ID" val="diagram160540_5*m_h_a*1_2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m1-1"/>
  <p:tag name="KSO_WM_UNIT_PRESET_TEXT" val="LOREM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40"/>
  <p:tag name="KSO_WM_UNIT_TYPE" val="m_h_f"/>
  <p:tag name="KSO_WM_UNIT_INDEX" val="1_2_1"/>
  <p:tag name="KSO_WM_UNIT_ID" val="diagram160540_5*m_h_f*1_2_1"/>
  <p:tag name="KSO_WM_UNIT_CLEAR" val="1"/>
  <p:tag name="KSO_WM_UNIT_LAYERLEVEL" val="1_1_1"/>
  <p:tag name="KSO_WM_UNIT_VALUE" val="34"/>
  <p:tag name="KSO_WM_UNIT_HIGHLIGHT" val="0"/>
  <p:tag name="KSO_WM_UNIT_COMPATIBLE" val="0"/>
  <p:tag name="KSO_WM_DIAGRAM_GROUP_CODE" val="m1-1"/>
  <p:tag name="KSO_WM_UNIT_PRESET_TEXT" val="Lorem ipsum dolor consectetur Lorem ipsum dolor consectetur"/>
  <p:tag name="KSO_WM_UNIT_USESOURCEFORMAT_APPLY" val="1"/>
</p:tagLst>
</file>

<file path=ppt/tags/tag98.xml><?xml version="1.0" encoding="utf-8"?>
<p:tagLst xmlns:p="http://schemas.openxmlformats.org/presentationml/2006/main">
  <p:tag name="KSO_WM_SLIDE_ITEM_CNT" val="5"/>
</p:tagLst>
</file>

<file path=ppt/tags/tag99.xml><?xml version="1.0" encoding="utf-8"?>
<p:tagLst xmlns:p="http://schemas.openxmlformats.org/presentationml/2006/main">
  <p:tag name="KSO_WM_UNIT_TABLE_BEAUTIFY" val="smartTable{484cb566-8b54-4e08-bbe9-ebfe3b758922}"/>
  <p:tag name="TABLE_EMPHASIZE_COLOR" val="1541319"/>
  <p:tag name="TABLE_SKINIDX" val="0"/>
  <p:tag name="TABLE_COLORIDX" val="d"/>
  <p:tag name="TABLE_COLOR_RGB" val="0x000000*0xFFFFFF*0x212121*0xFFFFFF*0x1784C7*0x1BA8C9*0x22C29C*0x91CE24*0xF4B720*0xDA542A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标题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WPS 演示</Application>
  <PresentationFormat>宽屏</PresentationFormat>
  <Paragraphs>358</Paragraphs>
  <Slides>44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Arial</vt:lpstr>
      <vt:lpstr>微软雅黑</vt:lpstr>
      <vt:lpstr>Consolas</vt:lpstr>
      <vt:lpstr>Arial Unicode MS</vt:lpstr>
      <vt:lpstr>Yu Gothic Medium</vt:lpstr>
      <vt:lpstr>Fira Code Medium</vt:lpstr>
      <vt:lpstr>Yu Gothic UI Semibold</vt:lpstr>
      <vt:lpstr>webwppDefTheme</vt:lpstr>
      <vt:lpstr>标题模板组</vt:lpstr>
      <vt:lpstr>内容模板组</vt:lpstr>
      <vt:lpstr>1_内容模板组</vt:lpstr>
      <vt:lpstr>1_标题模板组</vt:lpstr>
      <vt:lpstr>2_内容模板组</vt:lpstr>
      <vt:lpstr>4_内容模板组</vt:lpstr>
      <vt:lpstr>3_内容模板组</vt:lpstr>
      <vt:lpstr>1. 环境搭建</vt:lpstr>
      <vt:lpstr>1.1 JMeter 5.0 的安装</vt:lpstr>
      <vt:lpstr>1.2 Redis 的安装</vt:lpstr>
      <vt:lpstr>第三章  秒杀系统库存模块</vt:lpstr>
      <vt:lpstr>本章导学</vt:lpstr>
      <vt:lpstr>使用到的技术</vt:lpstr>
      <vt:lpstr>PowerPoint 演示文稿</vt:lpstr>
      <vt:lpstr>2. 库存扣减功能</vt:lpstr>
      <vt:lpstr>我们来梳理下秒杀流程</vt:lpstr>
      <vt:lpstr>秒杀流程</vt:lpstr>
      <vt:lpstr>秒杀流程</vt:lpstr>
      <vt:lpstr>正常秒杀流程</vt:lpstr>
      <vt:lpstr>首先要解决防超卖问题</vt:lpstr>
      <vt:lpstr>什么叫可用库存</vt:lpstr>
      <vt:lpstr>2.1 扣减库存简单处理</vt:lpstr>
      <vt:lpstr>2.1 扣减库存简单处理</vt:lpstr>
      <vt:lpstr>2.1 扣减库存简单处理</vt:lpstr>
      <vt:lpstr>2.2 Jmeter 并发请求测试</vt:lpstr>
      <vt:lpstr>2.2 Jmeter 并发请求测试</vt:lpstr>
      <vt:lpstr>2.2 Jmeter 并发请求测试</vt:lpstr>
      <vt:lpstr> 3. 库存超卖问题</vt:lpstr>
      <vt:lpstr>3.1 超卖原因分析</vt:lpstr>
      <vt:lpstr>3.2 超卖问题解决方案</vt:lpstr>
      <vt:lpstr>3.3 数据库乐观锁方案</vt:lpstr>
      <vt:lpstr>3.3 数据库乐观锁方案</vt:lpstr>
      <vt:lpstr>3.4 Redis Lua 脚本方案</vt:lpstr>
      <vt:lpstr>3.4 Redis Lua 脚本方案</vt:lpstr>
      <vt:lpstr>PowerPoint 演示文稿</vt:lpstr>
      <vt:lpstr> 4. 解决超卖问题</vt:lpstr>
      <vt:lpstr>4.1 项目中引入 Redis</vt:lpstr>
      <vt:lpstr>4.1 项目中引入 Redis</vt:lpstr>
      <vt:lpstr>4.1 项目中引入 Redis</vt:lpstr>
      <vt:lpstr>4.1 项目中引入 Redis</vt:lpstr>
      <vt:lpstr>4.1 项目中引入 Redis</vt:lpstr>
      <vt:lpstr>4.2 库存扣减 Lua 脚本</vt:lpstr>
      <vt:lpstr>4.2 库存扣减 Lua 脚本</vt:lpstr>
      <vt:lpstr>4.2 库存扣减 Lua 脚本</vt:lpstr>
      <vt:lpstr>4.3 秒杀库存扣减流程开发</vt:lpstr>
      <vt:lpstr>4.3 秒杀库存扣减流程开发</vt:lpstr>
      <vt:lpstr>4.4 Jmeter 测试是否解决并发超卖问题</vt:lpstr>
      <vt:lpstr>PowerPoint 演示文稿</vt:lpstr>
      <vt:lpstr>回顾与总结</vt:lpstr>
      <vt:lpstr>本节课学习总结</vt:lpstr>
      <vt:lpstr>下节课计划预览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环境搭建</dc:title>
  <dc:creator>Devin Don</dc:creator>
  <cp:lastModifiedBy>付雄辉</cp:lastModifiedBy>
  <cp:revision>3</cp:revision>
  <dcterms:created xsi:type="dcterms:W3CDTF">2020-12-09T02:30:00Z</dcterms:created>
  <dcterms:modified xsi:type="dcterms:W3CDTF">2020-12-10T06:51:58Z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