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5" r:id="rId4"/>
    <p:sldMasterId id="2147483678" r:id="rId5"/>
  </p:sldMasterIdLst>
  <p:notesMasterIdLst>
    <p:notesMasterId r:id="rId11"/>
  </p:notesMasterIdLst>
  <p:sldIdLst>
    <p:sldId id="308" r:id="rId6"/>
    <p:sldId id="312" r:id="rId7"/>
    <p:sldId id="256" r:id="rId8"/>
    <p:sldId id="257" r:id="rId9"/>
    <p:sldId id="258" r:id="rId10"/>
    <p:sldId id="777" r:id="rId12"/>
    <p:sldId id="929" r:id="rId13"/>
    <p:sldId id="486" r:id="rId14"/>
    <p:sldId id="309" r:id="rId15"/>
    <p:sldId id="423" r:id="rId16"/>
    <p:sldId id="840" r:id="rId17"/>
    <p:sldId id="821" r:id="rId18"/>
    <p:sldId id="841" r:id="rId19"/>
    <p:sldId id="842" r:id="rId20"/>
    <p:sldId id="843" r:id="rId21"/>
    <p:sldId id="822" r:id="rId22"/>
    <p:sldId id="823" r:id="rId23"/>
    <p:sldId id="824" r:id="rId24"/>
    <p:sldId id="825" r:id="rId25"/>
    <p:sldId id="826" r:id="rId26"/>
    <p:sldId id="827" r:id="rId27"/>
    <p:sldId id="896" r:id="rId28"/>
    <p:sldId id="828" r:id="rId29"/>
    <p:sldId id="829" r:id="rId30"/>
    <p:sldId id="830" r:id="rId31"/>
    <p:sldId id="831" r:id="rId32"/>
    <p:sldId id="877" r:id="rId33"/>
    <p:sldId id="310" r:id="rId34"/>
    <p:sldId id="832" r:id="rId35"/>
    <p:sldId id="833" r:id="rId36"/>
    <p:sldId id="834" r:id="rId37"/>
    <p:sldId id="835" r:id="rId38"/>
    <p:sldId id="836" r:id="rId39"/>
    <p:sldId id="837" r:id="rId40"/>
    <p:sldId id="311" r:id="rId41"/>
    <p:sldId id="434" r:id="rId42"/>
    <p:sldId id="838" r:id="rId43"/>
    <p:sldId id="839" r:id="rId44"/>
    <p:sldId id="631" r:id="rId45"/>
    <p:sldId id="264" r:id="rId46"/>
    <p:sldId id="265" r:id="rId47"/>
    <p:sldId id="93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环境搭建" id="{78070BBD-093D-4E1C-ADEE-5019B940B5C6}">
          <p14:sldIdLst>
            <p14:sldId id="308"/>
            <p14:sldId id="312"/>
          </p14:sldIdLst>
        </p14:section>
        <p14:section name="首页" id="{CD6443FC-E29F-4840-8235-4545B1308363}">
          <p14:sldIdLst>
            <p14:sldId id="256"/>
          </p14:sldIdLst>
        </p14:section>
        <p14:section name="本章导学" id="{653D69FB-B41B-4DD0-8174-250C6397DB12}">
          <p14:sldIdLst>
            <p14:sldId id="257"/>
            <p14:sldId id="258"/>
            <p14:sldId id="777"/>
            <p14:sldId id="929"/>
          </p14:sldIdLst>
        </p14:section>
        <p14:section name="成果预览" id="{E5B3AC90-4A68-45A8-9EA1-BA6D076AB0AB}">
          <p14:sldIdLst>
            <p14:sldId id="486"/>
          </p14:sldIdLst>
        </p14:section>
        <p14:section name="2. 订单生成" id="{9B31E101-A1B4-4B2B-A8F7-D2E20FC85499}">
          <p14:sldIdLst>
            <p14:sldId id="309"/>
            <p14:sldId id="423"/>
            <p14:sldId id="840"/>
            <p14:sldId id="821"/>
            <p14:sldId id="841"/>
            <p14:sldId id="842"/>
            <p14:sldId id="843"/>
            <p14:sldId id="822"/>
            <p14:sldId id="823"/>
            <p14:sldId id="824"/>
            <p14:sldId id="825"/>
            <p14:sldId id="826"/>
            <p14:sldId id="827"/>
            <p14:sldId id="896"/>
            <p14:sldId id="828"/>
            <p14:sldId id="829"/>
            <p14:sldId id="830"/>
            <p14:sldId id="831"/>
            <p14:sldId id="877"/>
          </p14:sldIdLst>
        </p14:section>
        <p14:section name="3. 整合消息中间件" id="{2F0276FB-AA64-466B-B397-10DB242B59B8}">
          <p14:sldIdLst>
            <p14:sldId id="310"/>
            <p14:sldId id="832"/>
            <p14:sldId id="833"/>
            <p14:sldId id="834"/>
            <p14:sldId id="835"/>
            <p14:sldId id="836"/>
            <p14:sldId id="837"/>
          </p14:sldIdLst>
        </p14:section>
        <p14:section name="4. 订单消息处理" id="{C1E3DF93-2ED7-447C-93C2-980785F6871E}">
          <p14:sldIdLst>
            <p14:sldId id="311"/>
            <p14:sldId id="434"/>
            <p14:sldId id="838"/>
            <p14:sldId id="839"/>
            <p14:sldId id="631"/>
          </p14:sldIdLst>
        </p14:section>
        <p14:section name="回顾总结" id="{8E0B9709-D037-4EC5-9A5C-AF5F17C9BE9F}">
          <p14:sldIdLst>
            <p14:sldId id="264"/>
            <p14:sldId id="265"/>
            <p14:sldId id="93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0BF"/>
    <a:srgbClr val="47CF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92" d="100"/>
          <a:sy n="92" d="100"/>
        </p:scale>
        <p:origin x="9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49" Type="http://schemas.openxmlformats.org/officeDocument/2006/relationships/presProps" Target="presProps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72DEE-E8F7-4548-A629-B9871646A394}" type="doc">
      <dgm:prSet loTypeId="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B383CAC-EE1C-4295-91C0-0B6F2D49862E}">
      <dgm:prSet phldr="0"/>
      <dgm:spPr/>
      <dgm:t>
        <a:bodyPr vert="horz" wrap="square"/>
        <a:lstStyle/>
        <a:p>
          <a:r>
            <a:rPr lang="en-US" altLang="zh-CN"/>
            <a:t>1. </a:t>
          </a:r>
          <a:r>
            <a:rPr lang="zh-CN" altLang="en-US"/>
            <a:t>环境安装</a:t>
          </a:r>
        </a:p>
      </dgm:t>
    </dgm:pt>
    <dgm:pt modelId="{267A9E5D-696B-48ED-B03E-92C34A52A2F4}" cxnId="{0591097F-86E8-4371-AA11-32FF6B705EC3}" type="parTrans">
      <dgm:prSet/>
      <dgm:spPr/>
      <dgm:t>
        <a:bodyPr/>
        <a:lstStyle/>
        <a:p>
          <a:endParaRPr lang="zh-CN" altLang="en-US"/>
        </a:p>
      </dgm:t>
    </dgm:pt>
    <dgm:pt modelId="{198CA67B-08C7-486E-B09C-34FC4D47CF10}" cxnId="{0591097F-86E8-4371-AA11-32FF6B705EC3}" type="sibTrans">
      <dgm:prSet/>
      <dgm:spPr/>
      <dgm:t>
        <a:bodyPr/>
        <a:lstStyle/>
        <a:p>
          <a:endParaRPr lang="zh-CN" altLang="en-US"/>
        </a:p>
      </dgm:t>
    </dgm:pt>
    <dgm:pt modelId="{897D83A8-686C-48D9-8DE5-17D5BFB2C7D6}">
      <dgm:prSet/>
      <dgm:spPr/>
      <dgm:t>
        <a:bodyPr/>
        <a:lstStyle/>
        <a:p>
          <a:r>
            <a:rPr lang="en-US" altLang="zh-CN" dirty="0" err="1"/>
            <a:t>RocketMQ</a:t>
          </a:r>
          <a:r>
            <a:rPr lang="en-US" altLang="zh-CN" dirty="0"/>
            <a:t> </a:t>
          </a:r>
          <a:r>
            <a:rPr lang="zh-CN" altLang="en-US" dirty="0"/>
            <a:t>消息中间件</a:t>
          </a:r>
        </a:p>
      </dgm:t>
    </dgm:pt>
    <dgm:pt modelId="{053BA12B-BB8C-4B5E-87B1-9FDBF0F17A36}" cxnId="{98D5958B-47C1-4D3C-B453-F7BF03C26516}" type="parTrans">
      <dgm:prSet/>
      <dgm:spPr/>
      <dgm:t>
        <a:bodyPr/>
        <a:lstStyle/>
        <a:p>
          <a:endParaRPr lang="zh-CN" altLang="en-US"/>
        </a:p>
      </dgm:t>
    </dgm:pt>
    <dgm:pt modelId="{57756311-A13D-4836-B67A-9C9B2DE566D5}" cxnId="{98D5958B-47C1-4D3C-B453-F7BF03C26516}" type="sibTrans">
      <dgm:prSet/>
      <dgm:spPr/>
      <dgm:t>
        <a:bodyPr/>
        <a:lstStyle/>
        <a:p>
          <a:endParaRPr lang="zh-CN" altLang="en-US"/>
        </a:p>
      </dgm:t>
    </dgm:pt>
    <dgm:pt modelId="{7F09D203-A6DF-4195-BDA2-1938829020E7}">
      <dgm:prSet phldr="0"/>
      <dgm:spPr/>
      <dgm:t>
        <a:bodyPr vert="horz" wrap="square"/>
        <a:lstStyle/>
        <a:p>
          <a:r>
            <a:rPr lang="en-US" altLang="zh-CN" dirty="0"/>
            <a:t>2. </a:t>
          </a:r>
          <a:r>
            <a:rPr lang="zh-CN" altLang="en-US" dirty="0"/>
            <a:t>订单生成</a:t>
          </a:r>
        </a:p>
      </dgm:t>
    </dgm:pt>
    <dgm:pt modelId="{9DC198BA-7C7D-4ADF-A459-591D862B0426}" cxnId="{2B3E9251-3EAD-4506-95D9-BC45D1A68CB2}" type="parTrans">
      <dgm:prSet/>
      <dgm:spPr/>
      <dgm:t>
        <a:bodyPr/>
        <a:lstStyle/>
        <a:p>
          <a:endParaRPr lang="zh-CN" altLang="en-US"/>
        </a:p>
      </dgm:t>
    </dgm:pt>
    <dgm:pt modelId="{3322277A-026D-435C-BB65-F518BD30FBB1}" cxnId="{2B3E9251-3EAD-4506-95D9-BC45D1A68CB2}" type="sibTrans">
      <dgm:prSet/>
      <dgm:spPr/>
      <dgm:t>
        <a:bodyPr/>
        <a:lstStyle/>
        <a:p>
          <a:endParaRPr lang="zh-CN" altLang="en-US"/>
        </a:p>
      </dgm:t>
    </dgm:pt>
    <dgm:pt modelId="{1BCCC7F7-EC2D-441E-AAE7-48F991FA9CDB}">
      <dgm:prSet phldr="0"/>
      <dgm:spPr/>
      <dgm:t>
        <a:bodyPr vert="horz" wrap="square"/>
        <a:lstStyle/>
        <a:p>
          <a:r>
            <a:rPr lang="zh-CN" altLang="en-US" dirty="0"/>
            <a:t>订单问题分析</a:t>
          </a:r>
        </a:p>
      </dgm:t>
    </dgm:pt>
    <dgm:pt modelId="{3586BC21-DD67-4A42-B759-8C76F93795D7}" cxnId="{9F3EB915-79C3-4158-BB47-BF27DE848673}" type="parTrans">
      <dgm:prSet/>
      <dgm:spPr/>
      <dgm:t>
        <a:bodyPr/>
        <a:lstStyle/>
        <a:p>
          <a:endParaRPr lang="zh-CN" altLang="en-US"/>
        </a:p>
      </dgm:t>
    </dgm:pt>
    <dgm:pt modelId="{14F74137-26D6-40F0-9700-ECB1FE939AE2}" cxnId="{9F3EB915-79C3-4158-BB47-BF27DE848673}" type="sibTrans">
      <dgm:prSet/>
      <dgm:spPr/>
      <dgm:t>
        <a:bodyPr/>
        <a:lstStyle/>
        <a:p>
          <a:endParaRPr lang="zh-CN" altLang="en-US"/>
        </a:p>
      </dgm:t>
    </dgm:pt>
    <dgm:pt modelId="{93A7A2F2-FA14-488C-870F-0EC6083A997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设计用户表 </a:t>
          </a:r>
          <a:r>
            <a:rPr lang="en-US" altLang="zh-CN" dirty="0"/>
            <a:t>&amp; </a:t>
          </a:r>
          <a:r>
            <a:rPr lang="zh-CN" altLang="en-US" dirty="0">
              <a:sym typeface="+mn-ea"/>
            </a:rPr>
            <a:t>订单表</a:t>
          </a:r>
          <a:r>
            <a:rPr lang="en-US" altLang="zh-CN" dirty="0"/>
            <a:t/>
          </a:r>
          <a:endParaRPr lang="en-US" altLang="zh-CN" dirty="0"/>
        </a:p>
      </dgm:t>
    </dgm:pt>
    <dgm:pt modelId="{61BACD01-CD3C-48EC-BC42-7D5EF91F47B5}" cxnId="{E8960A59-70A3-426D-B196-9BEE7453C532}" type="parTrans">
      <dgm:prSet/>
      <dgm:spPr/>
      <dgm:t>
        <a:bodyPr/>
        <a:lstStyle/>
        <a:p>
          <a:endParaRPr lang="zh-CN" altLang="en-US"/>
        </a:p>
      </dgm:t>
    </dgm:pt>
    <dgm:pt modelId="{74CC892C-098E-4ED8-9E0E-0F75187C5482}" cxnId="{E8960A59-70A3-426D-B196-9BEE7453C532}" type="sibTrans">
      <dgm:prSet/>
      <dgm:spPr/>
      <dgm:t>
        <a:bodyPr/>
        <a:lstStyle/>
        <a:p>
          <a:endParaRPr lang="zh-CN" altLang="en-US"/>
        </a:p>
      </dgm:t>
    </dgm:pt>
    <dgm:pt modelId="{262C63ED-3602-4A59-80E3-E92092481A64}">
      <dgm:prSet phldr="0"/>
      <dgm:spPr/>
      <dgm:t>
        <a:bodyPr vert="horz" wrap="square"/>
        <a:lstStyle/>
        <a:p>
          <a:r>
            <a:rPr lang="zh-CN" altLang="en-US" dirty="0"/>
            <a:t>实现创建订单功能</a:t>
          </a:r>
        </a:p>
      </dgm:t>
    </dgm:pt>
    <dgm:pt modelId="{D49C105C-306E-4EF7-9A6B-E20B66919525}" cxnId="{0D4923F3-06A7-47FD-800C-6679BD705283}" type="parTrans">
      <dgm:prSet/>
      <dgm:spPr/>
      <dgm:t>
        <a:bodyPr/>
        <a:lstStyle/>
        <a:p>
          <a:endParaRPr lang="zh-CN" altLang="en-US"/>
        </a:p>
      </dgm:t>
    </dgm:pt>
    <dgm:pt modelId="{11C937D6-825D-4B43-A4BD-D5F7CA6D5824}" cxnId="{0D4923F3-06A7-47FD-800C-6679BD705283}" type="sibTrans">
      <dgm:prSet/>
      <dgm:spPr/>
      <dgm:t>
        <a:bodyPr/>
        <a:lstStyle/>
        <a:p>
          <a:endParaRPr lang="zh-CN" altLang="en-US"/>
        </a:p>
      </dgm:t>
    </dgm:pt>
    <dgm:pt modelId="{C7F069EB-5513-4B69-BFFE-A42B3BA31AF7}">
      <dgm:prSet phldr="0"/>
      <dgm:spPr/>
      <dgm:t>
        <a:bodyPr vert="horz" wrap="square"/>
        <a:lstStyle/>
        <a:p>
          <a:r>
            <a:rPr lang="zh-CN" altLang="en-US" dirty="0"/>
            <a:t>订单 </a:t>
          </a:r>
          <a:r>
            <a:rPr lang="en-US" altLang="zh-CN" dirty="0"/>
            <a:t>ID </a:t>
          </a:r>
          <a:r>
            <a:rPr lang="zh-CN" altLang="en-US" dirty="0"/>
            <a:t>的生成方案</a:t>
          </a:r>
        </a:p>
      </dgm:t>
    </dgm:pt>
    <dgm:pt modelId="{5029CA5D-AEAE-4C87-9521-DC5165724216}" cxnId="{99FFCBAD-9C58-4460-AAF4-8C2B2C1CF26E}" type="parTrans">
      <dgm:prSet/>
      <dgm:spPr/>
      <dgm:t>
        <a:bodyPr/>
        <a:lstStyle/>
        <a:p>
          <a:endParaRPr lang="zh-CN" altLang="en-US"/>
        </a:p>
      </dgm:t>
    </dgm:pt>
    <dgm:pt modelId="{54C77D4D-7CC3-4685-B2D8-79625B92CC45}" cxnId="{99FFCBAD-9C58-4460-AAF4-8C2B2C1CF26E}" type="sibTrans">
      <dgm:prSet/>
      <dgm:spPr/>
      <dgm:t>
        <a:bodyPr/>
        <a:lstStyle/>
        <a:p>
          <a:endParaRPr lang="zh-CN" altLang="en-US"/>
        </a:p>
      </dgm:t>
    </dgm:pt>
    <dgm:pt modelId="{A10CD275-156B-489E-BD40-8206B8542A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通</a:t>
          </a:r>
          <a:r>
            <a:rPr lang="zh-CN" altLang="en-US">
              <a:sym typeface="+mn-ea"/>
            </a:rPr>
            <a:t>过雪花算法生成订单</a:t>
          </a:r>
          <a:r>
            <a:rPr>
              <a:sym typeface="+mn-ea"/>
            </a:rPr>
            <a:t> </a:t>
          </a:r>
          <a:r>
            <a:rPr>
              <a:sym typeface="+mn-ea"/>
            </a:rPr>
            <a:t>I</a:t>
          </a:r>
          <a:r>
            <a:rPr lang="en-US" altLang="zh-CN">
              <a:sym typeface="+mn-ea"/>
            </a:rPr>
            <a:t>D</a:t>
          </a:r>
          <a:r>
            <a:rPr lang="en-US" altLang="zh-CN"/>
            <a:t/>
          </a:r>
          <a:endParaRPr lang="en-US" altLang="zh-CN"/>
        </a:p>
      </dgm:t>
    </dgm:pt>
    <dgm:pt modelId="{D36D2329-AE8E-4365-BDF3-35BD23A17F37}" cxnId="{2E5A7E29-000E-454E-96CD-A323F0FB1037}" type="parTrans">
      <dgm:prSet/>
      <dgm:spPr/>
    </dgm:pt>
    <dgm:pt modelId="{EC23B00C-BE9A-4331-B9DB-545A11BF8FFA}" cxnId="{2E5A7E29-000E-454E-96CD-A323F0FB1037}" type="sibTrans">
      <dgm:prSet/>
      <dgm:spPr/>
    </dgm:pt>
    <dgm:pt modelId="{E7B68C3B-8CFB-4FE1-866C-AB04554D7E85}">
      <dgm:prSet phldr="0"/>
      <dgm:spPr/>
      <dgm:t>
        <a:bodyPr vert="horz" wrap="square"/>
        <a:lstStyle/>
        <a:p>
          <a:r>
            <a:rPr lang="en-US" altLang="zh-CN" dirty="0"/>
            <a:t>3. </a:t>
          </a:r>
          <a:r>
            <a:rPr lang="zh-CN" altLang="en-US" dirty="0"/>
            <a:t>整合消息中间件</a:t>
          </a:r>
        </a:p>
      </dgm:t>
    </dgm:pt>
    <dgm:pt modelId="{7454FE27-0411-481A-866A-2492EDB90E8A}" cxnId="{2048CA50-6D98-4AAE-84AC-65B000541E4F}" type="parTrans">
      <dgm:prSet/>
      <dgm:spPr/>
      <dgm:t>
        <a:bodyPr/>
        <a:lstStyle/>
        <a:p>
          <a:endParaRPr lang="zh-CN" altLang="en-US"/>
        </a:p>
      </dgm:t>
    </dgm:pt>
    <dgm:pt modelId="{6FE7C2B3-8BBB-4BFD-9D3B-C2481BFE698D}" cxnId="{2048CA50-6D98-4AAE-84AC-65B000541E4F}" type="sibTrans">
      <dgm:prSet/>
      <dgm:spPr/>
      <dgm:t>
        <a:bodyPr/>
        <a:lstStyle/>
        <a:p>
          <a:endParaRPr lang="zh-CN" altLang="en-US"/>
        </a:p>
      </dgm:t>
    </dgm:pt>
    <dgm:pt modelId="{C43292EE-D6C9-431D-AEAB-D05B0424A3E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err="1"/>
            <a:t>整合 </a:t>
          </a:r>
          <a:r>
            <a:rPr lang="en-US" altLang="zh-CN" dirty="0" err="1"/>
            <a:t>RocketMQ </a:t>
          </a:r>
          <a:r>
            <a:rPr lang="zh-CN" altLang="en-US" dirty="0" err="1"/>
            <a:t>到</a:t>
          </a:r>
          <a:r>
            <a:rPr lang="zh-CN" altLang="en-US" dirty="0" err="1"/>
            <a:t>项目</a:t>
          </a:r>
          <a:r>
            <a:rPr lang="zh-CN" altLang="en-US" dirty="0" err="1"/>
            <a:t>中</a:t>
          </a:r>
          <a:r>
            <a:rPr lang="zh-CN" altLang="en-US" dirty="0" err="1"/>
            <a:t/>
          </a:r>
          <a:endParaRPr lang="zh-CN" altLang="en-US" dirty="0" err="1"/>
        </a:p>
      </dgm:t>
    </dgm:pt>
    <dgm:pt modelId="{C97B2CB3-F212-4074-A707-D8D3E51C0B26}" cxnId="{F77F9E22-247D-4EFF-88A0-618B68BEAA6A}" type="parTrans">
      <dgm:prSet/>
      <dgm:spPr/>
      <dgm:t>
        <a:bodyPr/>
        <a:lstStyle/>
        <a:p>
          <a:endParaRPr lang="zh-CN" altLang="en-US"/>
        </a:p>
      </dgm:t>
    </dgm:pt>
    <dgm:pt modelId="{B2589858-78D0-4249-892B-A896983AAB64}" cxnId="{F77F9E22-247D-4EFF-88A0-618B68BEAA6A}" type="sibTrans">
      <dgm:prSet/>
      <dgm:spPr/>
      <dgm:t>
        <a:bodyPr/>
        <a:lstStyle/>
        <a:p>
          <a:endParaRPr lang="zh-CN" altLang="en-US"/>
        </a:p>
      </dgm:t>
    </dgm:pt>
    <dgm:pt modelId="{69446A43-5056-4FD6-8A27-B536BB5EFA6D}">
      <dgm:prSet phldr="0"/>
      <dgm:spPr/>
      <dgm:t>
        <a:bodyPr vert="horz" wrap="square"/>
        <a:lstStyle/>
        <a:p>
          <a:r>
            <a:rPr lang="zh-CN" altLang="en-US" dirty="0"/>
            <a:t>测试发送与接收</a:t>
          </a:r>
        </a:p>
      </dgm:t>
    </dgm:pt>
    <dgm:pt modelId="{305860FD-228A-4514-9CAB-9B04865C45D0}" cxnId="{1FCCF587-2527-481B-9B94-9F5CEAFFDFCD}" type="parTrans">
      <dgm:prSet/>
      <dgm:spPr/>
      <dgm:t>
        <a:bodyPr/>
        <a:lstStyle/>
        <a:p>
          <a:endParaRPr lang="zh-CN" altLang="en-US"/>
        </a:p>
      </dgm:t>
    </dgm:pt>
    <dgm:pt modelId="{EE49EE3F-2FC4-4046-B6FF-6A0676481D2C}" cxnId="{1FCCF587-2527-481B-9B94-9F5CEAFFDFCD}" type="sibTrans">
      <dgm:prSet/>
      <dgm:spPr/>
      <dgm:t>
        <a:bodyPr/>
        <a:lstStyle/>
        <a:p>
          <a:endParaRPr lang="zh-CN" altLang="en-US"/>
        </a:p>
      </dgm:t>
    </dgm:pt>
    <dgm:pt modelId="{D90C12BB-320F-4568-A7D3-9B946DF6373C}">
      <dgm:prSet phldr="0"/>
      <dgm:spPr/>
      <dgm:t>
        <a:bodyPr vert="horz" wrap="square"/>
        <a:lstStyle/>
        <a:p>
          <a:r>
            <a:rPr lang="en-US" altLang="zh-CN" dirty="0"/>
            <a:t>4.</a:t>
          </a:r>
          <a:r>
            <a:rPr lang="en-US" dirty="0"/>
            <a:t> </a:t>
          </a:r>
          <a:r>
            <a:rPr lang="zh-CN" altLang="en-US" dirty="0"/>
            <a:t>订单消息处理</a:t>
          </a:r>
          <a:endParaRPr lang="en-US" altLang="zh-CN" dirty="0"/>
        </a:p>
      </dgm:t>
    </dgm:pt>
    <dgm:pt modelId="{402F363D-6737-4502-BAB9-EA62A0805447}" cxnId="{0EBE090A-EB9C-474A-B2B3-35DC6EE5363B}" type="parTrans">
      <dgm:prSet/>
      <dgm:spPr/>
      <dgm:t>
        <a:bodyPr/>
        <a:lstStyle/>
        <a:p>
          <a:endParaRPr lang="zh-CN" altLang="en-US"/>
        </a:p>
      </dgm:t>
    </dgm:pt>
    <dgm:pt modelId="{27BCB94A-A527-47A7-9804-B74F0D443115}" cxnId="{0EBE090A-EB9C-474A-B2B3-35DC6EE5363B}" type="sibTrans">
      <dgm:prSet/>
      <dgm:spPr/>
      <dgm:t>
        <a:bodyPr/>
        <a:lstStyle/>
        <a:p>
          <a:endParaRPr lang="zh-CN" altLang="en-US"/>
        </a:p>
      </dgm:t>
    </dgm:pt>
    <dgm:pt modelId="{7D1A4FCB-EBB9-430B-9400-55CE693E7E08}">
      <dgm:prSet phldr="0"/>
      <dgm:spPr/>
      <dgm:t>
        <a:bodyPr vert="horz" wrap="square"/>
        <a:lstStyle/>
        <a:p>
          <a:r>
            <a:rPr lang="zh-CN" altLang="en-US" dirty="0"/>
            <a:t>发送创建订单信息</a:t>
          </a:r>
          <a:endParaRPr lang="en-US" altLang="zh-CN" dirty="0"/>
        </a:p>
      </dgm:t>
    </dgm:pt>
    <dgm:pt modelId="{AFF0A3BC-9412-491C-A13B-123932396D22}" cxnId="{9A02D572-2E41-4CBE-A159-7ECEFA530242}" type="parTrans">
      <dgm:prSet/>
      <dgm:spPr/>
      <dgm:t>
        <a:bodyPr/>
        <a:lstStyle/>
        <a:p>
          <a:endParaRPr lang="zh-CN" altLang="en-US"/>
        </a:p>
      </dgm:t>
    </dgm:pt>
    <dgm:pt modelId="{DB697CE5-88E6-4DCE-92B1-EC69B78FF2BC}" cxnId="{9A02D572-2E41-4CBE-A159-7ECEFA530242}" type="sibTrans">
      <dgm:prSet/>
      <dgm:spPr/>
      <dgm:t>
        <a:bodyPr/>
        <a:lstStyle/>
        <a:p>
          <a:endParaRPr lang="zh-CN" altLang="en-US"/>
        </a:p>
      </dgm:t>
    </dgm:pt>
    <dgm:pt modelId="{6C2DE2E8-7E80-4F97-8390-1D7C79EE2526}">
      <dgm:prSet phldr="0"/>
      <dgm:spPr/>
      <dgm:t>
        <a:bodyPr vert="horz" wrap="square"/>
        <a:lstStyle/>
        <a:p>
          <a:r>
            <a:rPr lang="zh-CN" altLang="en-US" dirty="0"/>
            <a:t>订单消息处理</a:t>
          </a:r>
          <a:endParaRPr lang="en-US" altLang="zh-CN" dirty="0"/>
        </a:p>
      </dgm:t>
    </dgm:pt>
    <dgm:pt modelId="{57B0929D-2E80-4062-A572-38A4AEA8A7F6}" cxnId="{C0DEBC96-F85C-4A0F-916F-0F216D68EAFB}" type="parTrans">
      <dgm:prSet/>
      <dgm:spPr/>
      <dgm:t>
        <a:bodyPr/>
        <a:lstStyle/>
        <a:p>
          <a:endParaRPr lang="zh-CN" altLang="en-US"/>
        </a:p>
      </dgm:t>
    </dgm:pt>
    <dgm:pt modelId="{7F69D8BD-1427-4FD6-BA66-B65F9A4ADEE6}" cxnId="{C0DEBC96-F85C-4A0F-916F-0F216D68EAFB}" type="sibTrans">
      <dgm:prSet/>
      <dgm:spPr/>
      <dgm:t>
        <a:bodyPr/>
        <a:lstStyle/>
        <a:p>
          <a:endParaRPr lang="zh-CN" altLang="en-US"/>
        </a:p>
      </dgm:t>
    </dgm:pt>
    <dgm:pt modelId="{FB8F7475-7D87-4160-A991-4AE1558F6048}">
      <dgm:prSet phldr="0"/>
      <dgm:spPr/>
      <dgm:t>
        <a:bodyPr vert="horz" wrap="square"/>
        <a:lstStyle/>
        <a:p>
          <a:r>
            <a:rPr lang="zh-CN" altLang="en-US" dirty="0"/>
            <a:t>扣减库存</a:t>
          </a:r>
          <a:endParaRPr lang="en-US" altLang="zh-CN" dirty="0"/>
        </a:p>
      </dgm:t>
    </dgm:pt>
    <dgm:pt modelId="{2840F835-015E-4894-B8CD-ECAB97E72CD2}" cxnId="{14A5E03D-1BC4-4546-A22F-4188515C8122}" type="parTrans">
      <dgm:prSet/>
      <dgm:spPr/>
      <dgm:t>
        <a:bodyPr/>
        <a:lstStyle/>
        <a:p>
          <a:endParaRPr lang="zh-CN" altLang="en-US"/>
        </a:p>
      </dgm:t>
    </dgm:pt>
    <dgm:pt modelId="{44D589FC-DC9A-440E-9D52-7DE98529F1BA}" cxnId="{14A5E03D-1BC4-4546-A22F-4188515C8122}" type="sibTrans">
      <dgm:prSet/>
      <dgm:spPr/>
      <dgm:t>
        <a:bodyPr/>
        <a:lstStyle/>
        <a:p>
          <a:endParaRPr lang="zh-CN" altLang="en-US"/>
        </a:p>
      </dgm:t>
    </dgm:pt>
    <dgm:pt modelId="{01E4794B-B82E-4020-8C4D-00B9BA5B9B84}">
      <dgm:prSet phldr="0"/>
      <dgm:spPr/>
      <dgm:t>
        <a:bodyPr vert="horz" wrap="square"/>
        <a:lstStyle/>
        <a:p>
          <a:r>
            <a:rPr lang="zh-CN" altLang="en-US" dirty="0"/>
            <a:t>测试订单创建流程</a:t>
          </a:r>
          <a:endParaRPr lang="en-US" altLang="zh-CN" dirty="0"/>
        </a:p>
      </dgm:t>
    </dgm:pt>
    <dgm:pt modelId="{766F67FD-194F-442A-A4A9-36002B587B33}" cxnId="{AECCEA56-3361-42AB-9547-E0C2CC9F87BD}" type="parTrans">
      <dgm:prSet/>
      <dgm:spPr/>
      <dgm:t>
        <a:bodyPr/>
        <a:lstStyle/>
        <a:p>
          <a:endParaRPr lang="zh-CN" altLang="en-US"/>
        </a:p>
      </dgm:t>
    </dgm:pt>
    <dgm:pt modelId="{9C763F01-F087-4A1D-940A-A7415FBC0D04}" cxnId="{AECCEA56-3361-42AB-9547-E0C2CC9F87BD}" type="sibTrans">
      <dgm:prSet/>
      <dgm:spPr/>
      <dgm:t>
        <a:bodyPr/>
        <a:lstStyle/>
        <a:p>
          <a:endParaRPr lang="zh-CN" altLang="en-US"/>
        </a:p>
      </dgm:t>
    </dgm:pt>
    <dgm:pt modelId="{CF9635BC-2AC0-49CE-AE3C-53E2D18CA699}" type="pres">
      <dgm:prSet presAssocID="{0FA72DEE-E8F7-4548-A629-B9871646A394}" presName="layout" presStyleCnt="0">
        <dgm:presLayoutVars>
          <dgm:chMax/>
          <dgm:chPref/>
          <dgm:dir/>
          <dgm:resizeHandles/>
        </dgm:presLayoutVars>
      </dgm:prSet>
      <dgm:spPr/>
    </dgm:pt>
    <dgm:pt modelId="{63E51FB9-EF10-4B2E-B158-B66C23C1246B}" type="pres">
      <dgm:prSet presAssocID="{DB383CAC-EE1C-4295-91C0-0B6F2D49862E}" presName="root" presStyleCnt="0">
        <dgm:presLayoutVars>
          <dgm:chMax/>
          <dgm:chPref/>
        </dgm:presLayoutVars>
      </dgm:prSet>
      <dgm:spPr/>
    </dgm:pt>
    <dgm:pt modelId="{CDC28EAF-5713-4107-9A52-1FAA81D64A1D}" type="pres">
      <dgm:prSet presAssocID="{DB383CAC-EE1C-4295-91C0-0B6F2D49862E}" presName="rootComposite" presStyleCnt="0">
        <dgm:presLayoutVars/>
      </dgm:prSet>
      <dgm:spPr/>
    </dgm:pt>
    <dgm:pt modelId="{3AE1C84B-6E38-4924-8E14-B51DC2C6E3F0}" type="pres">
      <dgm:prSet presAssocID="{DB383CAC-EE1C-4295-91C0-0B6F2D49862E}" presName="ParentAccent" presStyleLbl="alignNode1" presStyleIdx="0" presStyleCnt="4"/>
      <dgm:spPr/>
    </dgm:pt>
    <dgm:pt modelId="{803DBE76-D284-4365-B817-A4EC3AFAF7A4}" type="pres">
      <dgm:prSet presAssocID="{DB383CAC-EE1C-4295-91C0-0B6F2D49862E}" presName="ParentSmallAccent" presStyleLbl="fgAcc1" presStyleIdx="0" presStyleCnt="4"/>
      <dgm:spPr/>
    </dgm:pt>
    <dgm:pt modelId="{9BC0DFAB-E6C8-4F65-8619-8ED8C3224E22}" type="pres">
      <dgm:prSet presAssocID="{DB383CAC-EE1C-4295-91C0-0B6F2D49862E}" presName="Parent" presStyleLbl="revTx" presStyleIdx="0" presStyleCnt="16">
        <dgm:presLayoutVars>
          <dgm:chMax/>
          <dgm:chPref val="4"/>
          <dgm:bulletEnabled val="1"/>
        </dgm:presLayoutVars>
      </dgm:prSet>
      <dgm:spPr/>
    </dgm:pt>
    <dgm:pt modelId="{8B6F6E8C-6084-44F7-A7B2-4F8720AD6244}" type="pres">
      <dgm:prSet presAssocID="{DB383CAC-EE1C-4295-91C0-0B6F2D49862E}" presName="childShape" presStyleCnt="0">
        <dgm:presLayoutVars>
          <dgm:chMax val="0"/>
          <dgm:chPref val="0"/>
        </dgm:presLayoutVars>
      </dgm:prSet>
      <dgm:spPr/>
    </dgm:pt>
    <dgm:pt modelId="{B308B7F0-FDCB-4E74-A37F-BE3088A44F3B}" type="pres">
      <dgm:prSet presAssocID="{897D83A8-686C-48D9-8DE5-17D5BFB2C7D6}" presName="childComposite" presStyleCnt="0">
        <dgm:presLayoutVars>
          <dgm:chMax val="0"/>
          <dgm:chPref val="0"/>
        </dgm:presLayoutVars>
      </dgm:prSet>
      <dgm:spPr/>
    </dgm:pt>
    <dgm:pt modelId="{EA20750C-5C69-443B-B36A-75E05102311D}" type="pres">
      <dgm:prSet presAssocID="{897D83A8-686C-48D9-8DE5-17D5BFB2C7D6}" presName="ChildAccent" presStyleLbl="solidFgAcc1" presStyleIdx="0" presStyleCnt="12"/>
      <dgm:spPr/>
    </dgm:pt>
    <dgm:pt modelId="{2DC7E5BF-C169-4E48-97F0-89CFB16E8C28}" type="pres">
      <dgm:prSet presAssocID="{897D83A8-686C-48D9-8DE5-17D5BFB2C7D6}" presName="Child" presStyleLbl="revTx" presStyleIdx="1" presStyleCnt="16">
        <dgm:presLayoutVars>
          <dgm:chMax val="0"/>
          <dgm:chPref val="0"/>
          <dgm:bulletEnabled val="1"/>
        </dgm:presLayoutVars>
      </dgm:prSet>
      <dgm:spPr/>
    </dgm:pt>
    <dgm:pt modelId="{030F2CC6-623D-4FA4-BFAC-3559861CD86A}" type="pres">
      <dgm:prSet presAssocID="{7F09D203-A6DF-4195-BDA2-1938829020E7}" presName="root" presStyleCnt="0">
        <dgm:presLayoutVars>
          <dgm:chMax/>
          <dgm:chPref/>
        </dgm:presLayoutVars>
      </dgm:prSet>
      <dgm:spPr/>
    </dgm:pt>
    <dgm:pt modelId="{6BF99B8D-690B-48A1-BBAA-2648A0BD701B}" type="pres">
      <dgm:prSet presAssocID="{7F09D203-A6DF-4195-BDA2-1938829020E7}" presName="rootComposite" presStyleCnt="0">
        <dgm:presLayoutVars/>
      </dgm:prSet>
      <dgm:spPr/>
    </dgm:pt>
    <dgm:pt modelId="{FBBAFD14-36B1-4778-A35B-4CEE84F09715}" type="pres">
      <dgm:prSet presAssocID="{7F09D203-A6DF-4195-BDA2-1938829020E7}" presName="ParentAccent" presStyleLbl="alignNode1" presStyleIdx="1" presStyleCnt="4"/>
      <dgm:spPr/>
    </dgm:pt>
    <dgm:pt modelId="{AF78A587-30BC-4079-97D3-5C2FBB6846C4}" type="pres">
      <dgm:prSet presAssocID="{7F09D203-A6DF-4195-BDA2-1938829020E7}" presName="ParentSmallAccent" presStyleLbl="fgAcc1" presStyleIdx="1" presStyleCnt="4"/>
      <dgm:spPr/>
    </dgm:pt>
    <dgm:pt modelId="{EE69407A-685C-439D-A385-B94FCDCC7582}" type="pres">
      <dgm:prSet presAssocID="{7F09D203-A6DF-4195-BDA2-1938829020E7}" presName="Parent" presStyleLbl="revTx" presStyleIdx="2" presStyleCnt="16">
        <dgm:presLayoutVars>
          <dgm:chMax/>
          <dgm:chPref val="4"/>
          <dgm:bulletEnabled val="1"/>
        </dgm:presLayoutVars>
      </dgm:prSet>
      <dgm:spPr/>
    </dgm:pt>
    <dgm:pt modelId="{D5BF890C-62B8-4E49-8007-04A124F742E7}" type="pres">
      <dgm:prSet presAssocID="{7F09D203-A6DF-4195-BDA2-1938829020E7}" presName="childShape" presStyleCnt="0">
        <dgm:presLayoutVars>
          <dgm:chMax val="0"/>
          <dgm:chPref val="0"/>
        </dgm:presLayoutVars>
      </dgm:prSet>
      <dgm:spPr/>
    </dgm:pt>
    <dgm:pt modelId="{CF612308-92E5-4C6E-B941-746C6B8EA2A5}" type="pres">
      <dgm:prSet presAssocID="{1BCCC7F7-EC2D-441E-AAE7-48F991FA9CDB}" presName="childComposite" presStyleCnt="0">
        <dgm:presLayoutVars>
          <dgm:chMax val="0"/>
          <dgm:chPref val="0"/>
        </dgm:presLayoutVars>
      </dgm:prSet>
      <dgm:spPr/>
    </dgm:pt>
    <dgm:pt modelId="{4AC56804-D5D5-455F-8AB1-D6E7E5856C94}" type="pres">
      <dgm:prSet presAssocID="{1BCCC7F7-EC2D-441E-AAE7-48F991FA9CDB}" presName="ChildAccent" presStyleLbl="solidFgAcc1" presStyleIdx="1" presStyleCnt="12"/>
      <dgm:spPr/>
    </dgm:pt>
    <dgm:pt modelId="{514D9CA8-6F78-4A66-A939-D065AB09D328}" type="pres">
      <dgm:prSet presAssocID="{1BCCC7F7-EC2D-441E-AAE7-48F991FA9CDB}" presName="Child" presStyleLbl="revTx" presStyleIdx="3" presStyleCnt="16">
        <dgm:presLayoutVars>
          <dgm:chMax val="0"/>
          <dgm:chPref val="0"/>
          <dgm:bulletEnabled val="1"/>
        </dgm:presLayoutVars>
      </dgm:prSet>
      <dgm:spPr/>
    </dgm:pt>
    <dgm:pt modelId="{93C4BDB4-981D-4AA2-ADF0-D242B04ECECA}" type="pres">
      <dgm:prSet presAssocID="{93A7A2F2-FA14-488C-870F-0EC6083A997B}" presName="childComposite" presStyleCnt="0">
        <dgm:presLayoutVars>
          <dgm:chMax val="0"/>
          <dgm:chPref val="0"/>
        </dgm:presLayoutVars>
      </dgm:prSet>
      <dgm:spPr/>
    </dgm:pt>
    <dgm:pt modelId="{1E965B0D-046E-4FFF-B408-7103411D0F3B}" type="pres">
      <dgm:prSet presAssocID="{93A7A2F2-FA14-488C-870F-0EC6083A997B}" presName="ChildAccent" presStyleLbl="solidFgAcc1" presStyleIdx="2" presStyleCnt="12"/>
      <dgm:spPr/>
    </dgm:pt>
    <dgm:pt modelId="{5B5A916A-CE33-41B9-8C63-859F0C0AA7A1}" type="pres">
      <dgm:prSet presAssocID="{93A7A2F2-FA14-488C-870F-0EC6083A997B}" presName="Child" presStyleLbl="revTx" presStyleIdx="4" presStyleCnt="16">
        <dgm:presLayoutVars>
          <dgm:chMax val="0"/>
          <dgm:chPref val="0"/>
          <dgm:bulletEnabled val="1"/>
        </dgm:presLayoutVars>
      </dgm:prSet>
      <dgm:spPr/>
    </dgm:pt>
    <dgm:pt modelId="{D5B7EDAF-771C-4A34-9766-67D3D16D4B48}" type="pres">
      <dgm:prSet presAssocID="{262C63ED-3602-4A59-80E3-E92092481A64}" presName="childComposite" presStyleCnt="0">
        <dgm:presLayoutVars>
          <dgm:chMax val="0"/>
          <dgm:chPref val="0"/>
        </dgm:presLayoutVars>
      </dgm:prSet>
      <dgm:spPr/>
    </dgm:pt>
    <dgm:pt modelId="{21C59849-BC48-42CE-A7F0-122BBE77D41C}" type="pres">
      <dgm:prSet presAssocID="{262C63ED-3602-4A59-80E3-E92092481A64}" presName="ChildAccent" presStyleLbl="solidFgAcc1" presStyleIdx="3" presStyleCnt="12"/>
      <dgm:spPr/>
    </dgm:pt>
    <dgm:pt modelId="{67454B4A-EF3C-48D6-B119-DD35EE35AEF6}" type="pres">
      <dgm:prSet presAssocID="{262C63ED-3602-4A59-80E3-E92092481A64}" presName="Child" presStyleLbl="revTx" presStyleIdx="5" presStyleCnt="16">
        <dgm:presLayoutVars>
          <dgm:chMax val="0"/>
          <dgm:chPref val="0"/>
          <dgm:bulletEnabled val="1"/>
        </dgm:presLayoutVars>
      </dgm:prSet>
      <dgm:spPr/>
    </dgm:pt>
    <dgm:pt modelId="{FA8436FC-8A00-4890-90DF-475812854598}" type="pres">
      <dgm:prSet presAssocID="{C7F069EB-5513-4B69-BFFE-A42B3BA31AF7}" presName="childComposite" presStyleCnt="0">
        <dgm:presLayoutVars>
          <dgm:chMax val="0"/>
          <dgm:chPref val="0"/>
        </dgm:presLayoutVars>
      </dgm:prSet>
      <dgm:spPr/>
    </dgm:pt>
    <dgm:pt modelId="{8D979A0D-2CA4-421B-858C-C3A4DFBAFD28}" type="pres">
      <dgm:prSet presAssocID="{C7F069EB-5513-4B69-BFFE-A42B3BA31AF7}" presName="ChildAccent" presStyleLbl="solidFgAcc1" presStyleIdx="4" presStyleCnt="12"/>
      <dgm:spPr/>
    </dgm:pt>
    <dgm:pt modelId="{02817567-F151-4A3E-B896-C1E097D31B2F}" type="pres">
      <dgm:prSet presAssocID="{C7F069EB-5513-4B69-BFFE-A42B3BA31AF7}" presName="Child" presStyleLbl="revTx" presStyleIdx="6" presStyleCnt="16">
        <dgm:presLayoutVars>
          <dgm:chMax val="0"/>
          <dgm:chPref val="0"/>
          <dgm:bulletEnabled val="1"/>
        </dgm:presLayoutVars>
      </dgm:prSet>
      <dgm:spPr/>
    </dgm:pt>
    <dgm:pt modelId="{81007614-1B5D-453F-A593-7B3561BB1810}" type="pres">
      <dgm:prSet presAssocID="{A10CD275-156B-489E-BD40-8206B8542AF0}" presName="childComposite" presStyleCnt="0">
        <dgm:presLayoutVars>
          <dgm:chMax val="0"/>
          <dgm:chPref val="0"/>
        </dgm:presLayoutVars>
      </dgm:prSet>
      <dgm:spPr/>
    </dgm:pt>
    <dgm:pt modelId="{BDBE0DC4-1742-4205-BD27-56971637EA2F}" type="pres">
      <dgm:prSet presAssocID="{A10CD275-156B-489E-BD40-8206B8542AF0}" presName="ChildAccent" presStyleLbl="solidFgAcc1" presStyleIdx="5" presStyleCnt="12"/>
      <dgm:spPr/>
    </dgm:pt>
    <dgm:pt modelId="{8E3112EF-F191-4A3C-BE9F-BB4F82B1BA65}" type="pres">
      <dgm:prSet presAssocID="{A10CD275-156B-489E-BD40-8206B8542AF0}" presName="Child" presStyleLbl="revTx" presStyleIdx="7" presStyleCnt="16">
        <dgm:presLayoutVars>
          <dgm:chMax val="0"/>
          <dgm:chPref val="0"/>
          <dgm:bulletEnabled val="1"/>
        </dgm:presLayoutVars>
      </dgm:prSet>
      <dgm:spPr/>
    </dgm:pt>
    <dgm:pt modelId="{31EC3BAE-D545-414E-9371-C9561612F0AA}" type="pres">
      <dgm:prSet presAssocID="{E7B68C3B-8CFB-4FE1-866C-AB04554D7E85}" presName="root" presStyleCnt="0">
        <dgm:presLayoutVars>
          <dgm:chMax/>
          <dgm:chPref/>
        </dgm:presLayoutVars>
      </dgm:prSet>
      <dgm:spPr/>
    </dgm:pt>
    <dgm:pt modelId="{6B1FFBF5-F30B-45A0-B10E-D6ACD59ED8F4}" type="pres">
      <dgm:prSet presAssocID="{E7B68C3B-8CFB-4FE1-866C-AB04554D7E85}" presName="rootComposite" presStyleCnt="0">
        <dgm:presLayoutVars/>
      </dgm:prSet>
      <dgm:spPr/>
    </dgm:pt>
    <dgm:pt modelId="{57E64AB8-CC5C-4FF7-A7CE-C1CEF568647A}" type="pres">
      <dgm:prSet presAssocID="{E7B68C3B-8CFB-4FE1-866C-AB04554D7E85}" presName="ParentAccent" presStyleLbl="alignNode1" presStyleIdx="2" presStyleCnt="4"/>
      <dgm:spPr/>
    </dgm:pt>
    <dgm:pt modelId="{833EEBC7-CAE3-4464-83E0-D820167FF0C7}" type="pres">
      <dgm:prSet presAssocID="{E7B68C3B-8CFB-4FE1-866C-AB04554D7E85}" presName="ParentSmallAccent" presStyleLbl="fgAcc1" presStyleIdx="2" presStyleCnt="4"/>
      <dgm:spPr/>
    </dgm:pt>
    <dgm:pt modelId="{A223E26E-1738-4AF8-A56B-9B517FD2BA4D}" type="pres">
      <dgm:prSet presAssocID="{E7B68C3B-8CFB-4FE1-866C-AB04554D7E85}" presName="Parent" presStyleLbl="revTx" presStyleIdx="8" presStyleCnt="16">
        <dgm:presLayoutVars>
          <dgm:chMax/>
          <dgm:chPref val="4"/>
          <dgm:bulletEnabled val="1"/>
        </dgm:presLayoutVars>
      </dgm:prSet>
      <dgm:spPr/>
    </dgm:pt>
    <dgm:pt modelId="{01AF146A-44EF-43A8-AD01-11E974CF91A8}" type="pres">
      <dgm:prSet presAssocID="{E7B68C3B-8CFB-4FE1-866C-AB04554D7E85}" presName="childShape" presStyleCnt="0">
        <dgm:presLayoutVars>
          <dgm:chMax val="0"/>
          <dgm:chPref val="0"/>
        </dgm:presLayoutVars>
      </dgm:prSet>
      <dgm:spPr/>
    </dgm:pt>
    <dgm:pt modelId="{08CF2828-B6C9-4AD2-91FA-74F5728EEF96}" type="pres">
      <dgm:prSet presAssocID="{C43292EE-D6C9-431D-AEAB-D05B0424A3ED}" presName="childComposite" presStyleCnt="0">
        <dgm:presLayoutVars>
          <dgm:chMax val="0"/>
          <dgm:chPref val="0"/>
        </dgm:presLayoutVars>
      </dgm:prSet>
      <dgm:spPr/>
    </dgm:pt>
    <dgm:pt modelId="{379ABB13-E6F1-4C8E-AAD2-0E5914C26EE0}" type="pres">
      <dgm:prSet presAssocID="{C43292EE-D6C9-431D-AEAB-D05B0424A3ED}" presName="ChildAccent" presStyleLbl="solidFgAcc1" presStyleIdx="6" presStyleCnt="12"/>
      <dgm:spPr/>
    </dgm:pt>
    <dgm:pt modelId="{C47F0F55-13A0-43ED-8679-043573E8FB6E}" type="pres">
      <dgm:prSet presAssocID="{C43292EE-D6C9-431D-AEAB-D05B0424A3ED}" presName="Child" presStyleLbl="revTx" presStyleIdx="9" presStyleCnt="16">
        <dgm:presLayoutVars>
          <dgm:chMax val="0"/>
          <dgm:chPref val="0"/>
          <dgm:bulletEnabled val="1"/>
        </dgm:presLayoutVars>
      </dgm:prSet>
      <dgm:spPr/>
    </dgm:pt>
    <dgm:pt modelId="{01FA0DD2-25F0-415C-A1ED-4375FEAAB197}" type="pres">
      <dgm:prSet presAssocID="{69446A43-5056-4FD6-8A27-B536BB5EFA6D}" presName="childComposite" presStyleCnt="0">
        <dgm:presLayoutVars>
          <dgm:chMax val="0"/>
          <dgm:chPref val="0"/>
        </dgm:presLayoutVars>
      </dgm:prSet>
      <dgm:spPr/>
    </dgm:pt>
    <dgm:pt modelId="{E004BDDD-3658-4823-AF67-04926C44F4FB}" type="pres">
      <dgm:prSet presAssocID="{69446A43-5056-4FD6-8A27-B536BB5EFA6D}" presName="ChildAccent" presStyleLbl="solidFgAcc1" presStyleIdx="7" presStyleCnt="12"/>
      <dgm:spPr/>
    </dgm:pt>
    <dgm:pt modelId="{15525494-9D0C-4766-A0DF-88F9EB401D3F}" type="pres">
      <dgm:prSet presAssocID="{69446A43-5056-4FD6-8A27-B536BB5EFA6D}" presName="Child" presStyleLbl="revTx" presStyleIdx="10" presStyleCnt="16">
        <dgm:presLayoutVars>
          <dgm:chMax val="0"/>
          <dgm:chPref val="0"/>
          <dgm:bulletEnabled val="1"/>
        </dgm:presLayoutVars>
      </dgm:prSet>
      <dgm:spPr/>
    </dgm:pt>
    <dgm:pt modelId="{31DF7A77-9703-4424-9B47-6BFB7D6817AA}" type="pres">
      <dgm:prSet presAssocID="{D90C12BB-320F-4568-A7D3-9B946DF6373C}" presName="root" presStyleCnt="0">
        <dgm:presLayoutVars>
          <dgm:chMax/>
          <dgm:chPref/>
        </dgm:presLayoutVars>
      </dgm:prSet>
      <dgm:spPr/>
    </dgm:pt>
    <dgm:pt modelId="{CA7F20C6-9312-4ABE-8DE8-1C9E31086C77}" type="pres">
      <dgm:prSet presAssocID="{D90C12BB-320F-4568-A7D3-9B946DF6373C}" presName="rootComposite" presStyleCnt="0">
        <dgm:presLayoutVars/>
      </dgm:prSet>
      <dgm:spPr/>
    </dgm:pt>
    <dgm:pt modelId="{64CE2114-B918-4EE5-8BBB-C68EE42BB346}" type="pres">
      <dgm:prSet presAssocID="{D90C12BB-320F-4568-A7D3-9B946DF6373C}" presName="ParentAccent" presStyleLbl="alignNode1" presStyleIdx="3" presStyleCnt="4"/>
      <dgm:spPr/>
    </dgm:pt>
    <dgm:pt modelId="{D7BC7E08-EBE4-4357-8005-48E5E773E0B7}" type="pres">
      <dgm:prSet presAssocID="{D90C12BB-320F-4568-A7D3-9B946DF6373C}" presName="ParentSmallAccent" presStyleLbl="fgAcc1" presStyleIdx="3" presStyleCnt="4"/>
      <dgm:spPr/>
    </dgm:pt>
    <dgm:pt modelId="{9735D3ED-50C0-4B60-B95B-8D1D0345B675}" type="pres">
      <dgm:prSet presAssocID="{D90C12BB-320F-4568-A7D3-9B946DF6373C}" presName="Parent" presStyleLbl="revTx" presStyleIdx="11" presStyleCnt="16">
        <dgm:presLayoutVars>
          <dgm:chMax/>
          <dgm:chPref val="4"/>
          <dgm:bulletEnabled val="1"/>
        </dgm:presLayoutVars>
      </dgm:prSet>
      <dgm:spPr/>
    </dgm:pt>
    <dgm:pt modelId="{71505793-C691-4055-A6BD-4D33A21976F2}" type="pres">
      <dgm:prSet presAssocID="{D90C12BB-320F-4568-A7D3-9B946DF6373C}" presName="childShape" presStyleCnt="0">
        <dgm:presLayoutVars>
          <dgm:chMax val="0"/>
          <dgm:chPref val="0"/>
        </dgm:presLayoutVars>
      </dgm:prSet>
      <dgm:spPr/>
    </dgm:pt>
    <dgm:pt modelId="{0D100ED9-AB2D-429C-8166-7A10B3761181}" type="pres">
      <dgm:prSet presAssocID="{7D1A4FCB-EBB9-430B-9400-55CE693E7E08}" presName="childComposite" presStyleCnt="0">
        <dgm:presLayoutVars>
          <dgm:chMax val="0"/>
          <dgm:chPref val="0"/>
        </dgm:presLayoutVars>
      </dgm:prSet>
      <dgm:spPr/>
    </dgm:pt>
    <dgm:pt modelId="{C6237DEB-03AB-47A7-93AC-80D7E657BB9F}" type="pres">
      <dgm:prSet presAssocID="{7D1A4FCB-EBB9-430B-9400-55CE693E7E08}" presName="ChildAccent" presStyleLbl="solidFgAcc1" presStyleIdx="8" presStyleCnt="12"/>
      <dgm:spPr/>
    </dgm:pt>
    <dgm:pt modelId="{99681515-9DE4-479E-BB3A-AFDED89A50F1}" type="pres">
      <dgm:prSet presAssocID="{7D1A4FCB-EBB9-430B-9400-55CE693E7E08}" presName="Child" presStyleLbl="revTx" presStyleIdx="12" presStyleCnt="16">
        <dgm:presLayoutVars>
          <dgm:chMax val="0"/>
          <dgm:chPref val="0"/>
          <dgm:bulletEnabled val="1"/>
        </dgm:presLayoutVars>
      </dgm:prSet>
      <dgm:spPr/>
    </dgm:pt>
    <dgm:pt modelId="{67C64377-966A-4460-94E8-7CD25C337370}" type="pres">
      <dgm:prSet presAssocID="{6C2DE2E8-7E80-4F97-8390-1D7C79EE2526}" presName="childComposite" presStyleCnt="0">
        <dgm:presLayoutVars>
          <dgm:chMax val="0"/>
          <dgm:chPref val="0"/>
        </dgm:presLayoutVars>
      </dgm:prSet>
      <dgm:spPr/>
    </dgm:pt>
    <dgm:pt modelId="{8D713C9B-B759-45D2-BE34-96CC00105EE7}" type="pres">
      <dgm:prSet presAssocID="{6C2DE2E8-7E80-4F97-8390-1D7C79EE2526}" presName="ChildAccent" presStyleLbl="solidFgAcc1" presStyleIdx="9" presStyleCnt="12"/>
      <dgm:spPr/>
    </dgm:pt>
    <dgm:pt modelId="{1932C3B3-CC5B-4AB4-9BF1-B1FCAEBB1A17}" type="pres">
      <dgm:prSet presAssocID="{6C2DE2E8-7E80-4F97-8390-1D7C79EE2526}" presName="Child" presStyleLbl="revTx" presStyleIdx="13" presStyleCnt="16">
        <dgm:presLayoutVars>
          <dgm:chMax val="0"/>
          <dgm:chPref val="0"/>
          <dgm:bulletEnabled val="1"/>
        </dgm:presLayoutVars>
      </dgm:prSet>
      <dgm:spPr/>
    </dgm:pt>
    <dgm:pt modelId="{0F01B09C-3163-473C-97AC-4F2F496654B1}" type="pres">
      <dgm:prSet presAssocID="{FB8F7475-7D87-4160-A991-4AE1558F6048}" presName="childComposite" presStyleCnt="0">
        <dgm:presLayoutVars>
          <dgm:chMax val="0"/>
          <dgm:chPref val="0"/>
        </dgm:presLayoutVars>
      </dgm:prSet>
      <dgm:spPr/>
    </dgm:pt>
    <dgm:pt modelId="{19CC867C-74E1-4385-994A-FECDCBC9B884}" type="pres">
      <dgm:prSet presAssocID="{FB8F7475-7D87-4160-A991-4AE1558F6048}" presName="ChildAccent" presStyleLbl="solidFgAcc1" presStyleIdx="10" presStyleCnt="12"/>
      <dgm:spPr/>
    </dgm:pt>
    <dgm:pt modelId="{EB08D5FD-54D8-4F77-BC95-F12FC7F38459}" type="pres">
      <dgm:prSet presAssocID="{FB8F7475-7D87-4160-A991-4AE1558F6048}" presName="Child" presStyleLbl="revTx" presStyleIdx="14" presStyleCnt="16">
        <dgm:presLayoutVars>
          <dgm:chMax val="0"/>
          <dgm:chPref val="0"/>
          <dgm:bulletEnabled val="1"/>
        </dgm:presLayoutVars>
      </dgm:prSet>
      <dgm:spPr/>
    </dgm:pt>
    <dgm:pt modelId="{FCF8AD51-8613-489C-BD6C-7E3D087237B8}" type="pres">
      <dgm:prSet presAssocID="{01E4794B-B82E-4020-8C4D-00B9BA5B9B84}" presName="childComposite" presStyleCnt="0">
        <dgm:presLayoutVars>
          <dgm:chMax val="0"/>
          <dgm:chPref val="0"/>
        </dgm:presLayoutVars>
      </dgm:prSet>
      <dgm:spPr/>
    </dgm:pt>
    <dgm:pt modelId="{A4AC9266-3A2C-42AD-ACC6-281ECDCBD923}" type="pres">
      <dgm:prSet presAssocID="{01E4794B-B82E-4020-8C4D-00B9BA5B9B84}" presName="ChildAccent" presStyleLbl="solidFgAcc1" presStyleIdx="11" presStyleCnt="12"/>
      <dgm:spPr/>
    </dgm:pt>
    <dgm:pt modelId="{341DE91E-AE14-4437-805C-AAEF900C4E5E}" type="pres">
      <dgm:prSet presAssocID="{01E4794B-B82E-4020-8C4D-00B9BA5B9B84}" presName="Child" presStyleLbl="revTx" presStyleIdx="15" presStyleCnt="16">
        <dgm:presLayoutVars>
          <dgm:chMax val="0"/>
          <dgm:chPref val="0"/>
          <dgm:bulletEnabled val="1"/>
        </dgm:presLayoutVars>
      </dgm:prSet>
      <dgm:spPr/>
    </dgm:pt>
  </dgm:ptLst>
  <dgm:cxnLst>
    <dgm:cxn modelId="{0591097F-86E8-4371-AA11-32FF6B705EC3}" srcId="{0FA72DEE-E8F7-4548-A629-B9871646A394}" destId="{DB383CAC-EE1C-4295-91C0-0B6F2D49862E}" srcOrd="0" destOrd="0" parTransId="{267A9E5D-696B-48ED-B03E-92C34A52A2F4}" sibTransId="{198CA67B-08C7-486E-B09C-34FC4D47CF10}"/>
    <dgm:cxn modelId="{98D5958B-47C1-4D3C-B453-F7BF03C26516}" srcId="{DB383CAC-EE1C-4295-91C0-0B6F2D49862E}" destId="{897D83A8-686C-48D9-8DE5-17D5BFB2C7D6}" srcOrd="0" destOrd="0" parTransId="{053BA12B-BB8C-4B5E-87B1-9FDBF0F17A36}" sibTransId="{57756311-A13D-4836-B67A-9C9B2DE566D5}"/>
    <dgm:cxn modelId="{2B3E9251-3EAD-4506-95D9-BC45D1A68CB2}" srcId="{0FA72DEE-E8F7-4548-A629-B9871646A394}" destId="{7F09D203-A6DF-4195-BDA2-1938829020E7}" srcOrd="1" destOrd="0" parTransId="{9DC198BA-7C7D-4ADF-A459-591D862B0426}" sibTransId="{3322277A-026D-435C-BB65-F518BD30FBB1}"/>
    <dgm:cxn modelId="{9F3EB915-79C3-4158-BB47-BF27DE848673}" srcId="{7F09D203-A6DF-4195-BDA2-1938829020E7}" destId="{1BCCC7F7-EC2D-441E-AAE7-48F991FA9CDB}" srcOrd="0" destOrd="1" parTransId="{3586BC21-DD67-4A42-B759-8C76F93795D7}" sibTransId="{14F74137-26D6-40F0-9700-ECB1FE939AE2}"/>
    <dgm:cxn modelId="{E8960A59-70A3-426D-B196-9BEE7453C532}" srcId="{7F09D203-A6DF-4195-BDA2-1938829020E7}" destId="{93A7A2F2-FA14-488C-870F-0EC6083A997B}" srcOrd="1" destOrd="1" parTransId="{61BACD01-CD3C-48EC-BC42-7D5EF91F47B5}" sibTransId="{74CC892C-098E-4ED8-9E0E-0F75187C5482}"/>
    <dgm:cxn modelId="{0D4923F3-06A7-47FD-800C-6679BD705283}" srcId="{7F09D203-A6DF-4195-BDA2-1938829020E7}" destId="{262C63ED-3602-4A59-80E3-E92092481A64}" srcOrd="2" destOrd="1" parTransId="{D49C105C-306E-4EF7-9A6B-E20B66919525}" sibTransId="{11C937D6-825D-4B43-A4BD-D5F7CA6D5824}"/>
    <dgm:cxn modelId="{99FFCBAD-9C58-4460-AAF4-8C2B2C1CF26E}" srcId="{7F09D203-A6DF-4195-BDA2-1938829020E7}" destId="{C7F069EB-5513-4B69-BFFE-A42B3BA31AF7}" srcOrd="3" destOrd="1" parTransId="{5029CA5D-AEAE-4C87-9521-DC5165724216}" sibTransId="{54C77D4D-7CC3-4685-B2D8-79625B92CC45}"/>
    <dgm:cxn modelId="{2E5A7E29-000E-454E-96CD-A323F0FB1037}" srcId="{7F09D203-A6DF-4195-BDA2-1938829020E7}" destId="{A10CD275-156B-489E-BD40-8206B8542AF0}" srcOrd="4" destOrd="1" parTransId="{D36D2329-AE8E-4365-BDF3-35BD23A17F37}" sibTransId="{EC23B00C-BE9A-4331-B9DB-545A11BF8FFA}"/>
    <dgm:cxn modelId="{2048CA50-6D98-4AAE-84AC-65B000541E4F}" srcId="{0FA72DEE-E8F7-4548-A629-B9871646A394}" destId="{E7B68C3B-8CFB-4FE1-866C-AB04554D7E85}" srcOrd="2" destOrd="0" parTransId="{7454FE27-0411-481A-866A-2492EDB90E8A}" sibTransId="{6FE7C2B3-8BBB-4BFD-9D3B-C2481BFE698D}"/>
    <dgm:cxn modelId="{F77F9E22-247D-4EFF-88A0-618B68BEAA6A}" srcId="{E7B68C3B-8CFB-4FE1-866C-AB04554D7E85}" destId="{C43292EE-D6C9-431D-AEAB-D05B0424A3ED}" srcOrd="0" destOrd="2" parTransId="{C97B2CB3-F212-4074-A707-D8D3E51C0B26}" sibTransId="{B2589858-78D0-4249-892B-A896983AAB64}"/>
    <dgm:cxn modelId="{1FCCF587-2527-481B-9B94-9F5CEAFFDFCD}" srcId="{E7B68C3B-8CFB-4FE1-866C-AB04554D7E85}" destId="{69446A43-5056-4FD6-8A27-B536BB5EFA6D}" srcOrd="1" destOrd="2" parTransId="{305860FD-228A-4514-9CAB-9B04865C45D0}" sibTransId="{EE49EE3F-2FC4-4046-B6FF-6A0676481D2C}"/>
    <dgm:cxn modelId="{0EBE090A-EB9C-474A-B2B3-35DC6EE5363B}" srcId="{0FA72DEE-E8F7-4548-A629-B9871646A394}" destId="{D90C12BB-320F-4568-A7D3-9B946DF6373C}" srcOrd="3" destOrd="0" parTransId="{402F363D-6737-4502-BAB9-EA62A0805447}" sibTransId="{27BCB94A-A527-47A7-9804-B74F0D443115}"/>
    <dgm:cxn modelId="{9A02D572-2E41-4CBE-A159-7ECEFA530242}" srcId="{D90C12BB-320F-4568-A7D3-9B946DF6373C}" destId="{7D1A4FCB-EBB9-430B-9400-55CE693E7E08}" srcOrd="0" destOrd="3" parTransId="{AFF0A3BC-9412-491C-A13B-123932396D22}" sibTransId="{DB697CE5-88E6-4DCE-92B1-EC69B78FF2BC}"/>
    <dgm:cxn modelId="{C0DEBC96-F85C-4A0F-916F-0F216D68EAFB}" srcId="{D90C12BB-320F-4568-A7D3-9B946DF6373C}" destId="{6C2DE2E8-7E80-4F97-8390-1D7C79EE2526}" srcOrd="1" destOrd="3" parTransId="{57B0929D-2E80-4062-A572-38A4AEA8A7F6}" sibTransId="{7F69D8BD-1427-4FD6-BA66-B65F9A4ADEE6}"/>
    <dgm:cxn modelId="{14A5E03D-1BC4-4546-A22F-4188515C8122}" srcId="{D90C12BB-320F-4568-A7D3-9B946DF6373C}" destId="{FB8F7475-7D87-4160-A991-4AE1558F6048}" srcOrd="2" destOrd="3" parTransId="{2840F835-015E-4894-B8CD-ECAB97E72CD2}" sibTransId="{44D589FC-DC9A-440E-9D52-7DE98529F1BA}"/>
    <dgm:cxn modelId="{AECCEA56-3361-42AB-9547-E0C2CC9F87BD}" srcId="{D90C12BB-320F-4568-A7D3-9B946DF6373C}" destId="{01E4794B-B82E-4020-8C4D-00B9BA5B9B84}" srcOrd="3" destOrd="3" parTransId="{766F67FD-194F-442A-A4A9-36002B587B33}" sibTransId="{9C763F01-F087-4A1D-940A-A7415FBC0D04}"/>
    <dgm:cxn modelId="{48E5628F-B6AE-4ED4-8390-7DEDC8A52F5B}" type="presOf" srcId="{0FA72DEE-E8F7-4548-A629-B9871646A394}" destId="{CF9635BC-2AC0-49CE-AE3C-53E2D18CA699}" srcOrd="0" destOrd="0" presId="urn:microsoft.com/office/officeart/2008/layout/SquareAccentList"/>
    <dgm:cxn modelId="{D793AC9D-E97A-402C-A45D-C634BFAFA6B3}" type="presParOf" srcId="{CF9635BC-2AC0-49CE-AE3C-53E2D18CA699}" destId="{63E51FB9-EF10-4B2E-B158-B66C23C1246B}" srcOrd="0" destOrd="0" presId="urn:microsoft.com/office/officeart/2008/layout/SquareAccentList"/>
    <dgm:cxn modelId="{68E908FE-426E-446B-9C33-D922F88E220C}" type="presParOf" srcId="{63E51FB9-EF10-4B2E-B158-B66C23C1246B}" destId="{CDC28EAF-5713-4107-9A52-1FAA81D64A1D}" srcOrd="0" destOrd="0" presId="urn:microsoft.com/office/officeart/2008/layout/SquareAccentList"/>
    <dgm:cxn modelId="{D0C4CC1B-2340-4393-9FBF-00E63998B8E5}" type="presOf" srcId="{DB383CAC-EE1C-4295-91C0-0B6F2D49862E}" destId="{CDC28EAF-5713-4107-9A52-1FAA81D64A1D}" srcOrd="0" destOrd="0" presId="urn:microsoft.com/office/officeart/2008/layout/SquareAccentList"/>
    <dgm:cxn modelId="{02A24CE6-7697-45D0-B4B0-B9AB3786C168}" type="presParOf" srcId="{CDC28EAF-5713-4107-9A52-1FAA81D64A1D}" destId="{3AE1C84B-6E38-4924-8E14-B51DC2C6E3F0}" srcOrd="0" destOrd="0" presId="urn:microsoft.com/office/officeart/2008/layout/SquareAccentList"/>
    <dgm:cxn modelId="{1D0AB00F-25B9-4382-A93D-2AEA3B5E3EAB}" type="presParOf" srcId="{CDC28EAF-5713-4107-9A52-1FAA81D64A1D}" destId="{803DBE76-D284-4365-B817-A4EC3AFAF7A4}" srcOrd="1" destOrd="0" presId="urn:microsoft.com/office/officeart/2008/layout/SquareAccentList"/>
    <dgm:cxn modelId="{889A5404-EC79-4E9C-90E4-503129160BA4}" type="presParOf" srcId="{CDC28EAF-5713-4107-9A52-1FAA81D64A1D}" destId="{9BC0DFAB-E6C8-4F65-8619-8ED8C3224E22}" srcOrd="2" destOrd="0" presId="urn:microsoft.com/office/officeart/2008/layout/SquareAccentList"/>
    <dgm:cxn modelId="{07C108A6-DDD9-4638-AA57-B0AD0C157BF8}" type="presOf" srcId="{DB383CAC-EE1C-4295-91C0-0B6F2D49862E}" destId="{9BC0DFAB-E6C8-4F65-8619-8ED8C3224E22}" srcOrd="0" destOrd="0" presId="urn:microsoft.com/office/officeart/2008/layout/SquareAccentList"/>
    <dgm:cxn modelId="{B783F081-9100-49CB-98D2-4107BCFFD2D6}" type="presParOf" srcId="{63E51FB9-EF10-4B2E-B158-B66C23C1246B}" destId="{8B6F6E8C-6084-44F7-A7B2-4F8720AD6244}" srcOrd="1" destOrd="0" presId="urn:microsoft.com/office/officeart/2008/layout/SquareAccentList"/>
    <dgm:cxn modelId="{9A5E02B7-4C00-403C-A0CD-E3892BB5FE70}" type="presParOf" srcId="{8B6F6E8C-6084-44F7-A7B2-4F8720AD6244}" destId="{B308B7F0-FDCB-4E74-A37F-BE3088A44F3B}" srcOrd="0" destOrd="1" presId="urn:microsoft.com/office/officeart/2008/layout/SquareAccentList"/>
    <dgm:cxn modelId="{6FDF3E43-06FF-4916-8666-47C1E9E9E9F3}" type="presParOf" srcId="{B308B7F0-FDCB-4E74-A37F-BE3088A44F3B}" destId="{EA20750C-5C69-443B-B36A-75E05102311D}" srcOrd="0" destOrd="0" presId="urn:microsoft.com/office/officeart/2008/layout/SquareAccentList"/>
    <dgm:cxn modelId="{4232FBFE-CDFD-4C4B-B201-9365E69664C7}" type="presParOf" srcId="{B308B7F0-FDCB-4E74-A37F-BE3088A44F3B}" destId="{2DC7E5BF-C169-4E48-97F0-89CFB16E8C28}" srcOrd="1" destOrd="0" presId="urn:microsoft.com/office/officeart/2008/layout/SquareAccentList"/>
    <dgm:cxn modelId="{71F0CF1E-13E0-4903-ACE2-9F3E14A392CC}" type="presOf" srcId="{897D83A8-686C-48D9-8DE5-17D5BFB2C7D6}" destId="{2DC7E5BF-C169-4E48-97F0-89CFB16E8C28}" srcOrd="0" destOrd="0" presId="urn:microsoft.com/office/officeart/2008/layout/SquareAccentList"/>
    <dgm:cxn modelId="{1F9C4A3A-ED4A-4D01-AD7A-789B624DD61C}" type="presParOf" srcId="{CF9635BC-2AC0-49CE-AE3C-53E2D18CA699}" destId="{030F2CC6-623D-4FA4-BFAC-3559861CD86A}" srcOrd="1" destOrd="0" presId="urn:microsoft.com/office/officeart/2008/layout/SquareAccentList"/>
    <dgm:cxn modelId="{33FF5A66-01DB-41F3-9EB8-2861B4EE7A00}" type="presParOf" srcId="{030F2CC6-623D-4FA4-BFAC-3559861CD86A}" destId="{6BF99B8D-690B-48A1-BBAA-2648A0BD701B}" srcOrd="0" destOrd="1" presId="urn:microsoft.com/office/officeart/2008/layout/SquareAccentList"/>
    <dgm:cxn modelId="{AA5B327D-CEA7-4202-9F89-414805139402}" type="presOf" srcId="{7F09D203-A6DF-4195-BDA2-1938829020E7}" destId="{6BF99B8D-690B-48A1-BBAA-2648A0BD701B}" srcOrd="0" destOrd="0" presId="urn:microsoft.com/office/officeart/2008/layout/SquareAccentList"/>
    <dgm:cxn modelId="{E8DC12C6-EE1B-47D4-8B99-3538452AC6B3}" type="presParOf" srcId="{6BF99B8D-690B-48A1-BBAA-2648A0BD701B}" destId="{FBBAFD14-36B1-4778-A35B-4CEE84F09715}" srcOrd="0" destOrd="0" presId="urn:microsoft.com/office/officeart/2008/layout/SquareAccentList"/>
    <dgm:cxn modelId="{E99B2CDA-9874-481B-B6C8-4760A793DF6D}" type="presParOf" srcId="{6BF99B8D-690B-48A1-BBAA-2648A0BD701B}" destId="{AF78A587-30BC-4079-97D3-5C2FBB6846C4}" srcOrd="1" destOrd="0" presId="urn:microsoft.com/office/officeart/2008/layout/SquareAccentList"/>
    <dgm:cxn modelId="{A3CD94AE-DDF1-4681-99D6-AF6113AD5F36}" type="presParOf" srcId="{6BF99B8D-690B-48A1-BBAA-2648A0BD701B}" destId="{EE69407A-685C-439D-A385-B94FCDCC7582}" srcOrd="2" destOrd="0" presId="urn:microsoft.com/office/officeart/2008/layout/SquareAccentList"/>
    <dgm:cxn modelId="{EDCDF345-F134-4AA4-8707-3031D9255121}" type="presOf" srcId="{7F09D203-A6DF-4195-BDA2-1938829020E7}" destId="{EE69407A-685C-439D-A385-B94FCDCC7582}" srcOrd="0" destOrd="0" presId="urn:microsoft.com/office/officeart/2008/layout/SquareAccentList"/>
    <dgm:cxn modelId="{CC61734A-FA02-48AD-B0E2-9E68845F1D54}" type="presParOf" srcId="{030F2CC6-623D-4FA4-BFAC-3559861CD86A}" destId="{D5BF890C-62B8-4E49-8007-04A124F742E7}" srcOrd="1" destOrd="1" presId="urn:microsoft.com/office/officeart/2008/layout/SquareAccentList"/>
    <dgm:cxn modelId="{328F5487-B6EF-466B-867F-561932B514B1}" type="presParOf" srcId="{D5BF890C-62B8-4E49-8007-04A124F742E7}" destId="{CF612308-92E5-4C6E-B941-746C6B8EA2A5}" srcOrd="0" destOrd="1" presId="urn:microsoft.com/office/officeart/2008/layout/SquareAccentList"/>
    <dgm:cxn modelId="{3B358118-C8C5-47E4-83AD-F3AF9FACE967}" type="presParOf" srcId="{CF612308-92E5-4C6E-B941-746C6B8EA2A5}" destId="{4AC56804-D5D5-455F-8AB1-D6E7E5856C94}" srcOrd="0" destOrd="0" presId="urn:microsoft.com/office/officeart/2008/layout/SquareAccentList"/>
    <dgm:cxn modelId="{A5B9AA2D-CD10-40BC-8EE0-3DC2432123C9}" type="presParOf" srcId="{CF612308-92E5-4C6E-B941-746C6B8EA2A5}" destId="{514D9CA8-6F78-4A66-A939-D065AB09D328}" srcOrd="1" destOrd="0" presId="urn:microsoft.com/office/officeart/2008/layout/SquareAccentList"/>
    <dgm:cxn modelId="{19BC1669-4E9E-4DAA-B554-3D8B97F6433D}" type="presOf" srcId="{1BCCC7F7-EC2D-441E-AAE7-48F991FA9CDB}" destId="{514D9CA8-6F78-4A66-A939-D065AB09D328}" srcOrd="0" destOrd="0" presId="urn:microsoft.com/office/officeart/2008/layout/SquareAccentList"/>
    <dgm:cxn modelId="{7119AA36-D958-44B2-B668-B7373FED14F0}" type="presParOf" srcId="{D5BF890C-62B8-4E49-8007-04A124F742E7}" destId="{93C4BDB4-981D-4AA2-ADF0-D242B04ECECA}" srcOrd="1" destOrd="1" presId="urn:microsoft.com/office/officeart/2008/layout/SquareAccentList"/>
    <dgm:cxn modelId="{A5CC1E21-97CB-4072-9ECF-D81E6CCB00EC}" type="presParOf" srcId="{93C4BDB4-981D-4AA2-ADF0-D242B04ECECA}" destId="{1E965B0D-046E-4FFF-B408-7103411D0F3B}" srcOrd="0" destOrd="1" presId="urn:microsoft.com/office/officeart/2008/layout/SquareAccentList"/>
    <dgm:cxn modelId="{FCF0DF59-733F-48A4-BC26-CAD23007EE0D}" type="presParOf" srcId="{93C4BDB4-981D-4AA2-ADF0-D242B04ECECA}" destId="{5B5A916A-CE33-41B9-8C63-859F0C0AA7A1}" srcOrd="1" destOrd="1" presId="urn:microsoft.com/office/officeart/2008/layout/SquareAccentList"/>
    <dgm:cxn modelId="{F46E9D6E-123D-4E3A-B679-BF6EB7541B6B}" type="presOf" srcId="{93A7A2F2-FA14-488C-870F-0EC6083A997B}" destId="{5B5A916A-CE33-41B9-8C63-859F0C0AA7A1}" srcOrd="0" destOrd="0" presId="urn:microsoft.com/office/officeart/2008/layout/SquareAccentList"/>
    <dgm:cxn modelId="{195A9E60-2662-42BF-8CF7-49FEB3B922CD}" type="presParOf" srcId="{D5BF890C-62B8-4E49-8007-04A124F742E7}" destId="{D5B7EDAF-771C-4A34-9766-67D3D16D4B48}" srcOrd="2" destOrd="1" presId="urn:microsoft.com/office/officeart/2008/layout/SquareAccentList"/>
    <dgm:cxn modelId="{F08B07D0-4F07-4683-B226-D513880D0AFB}" type="presParOf" srcId="{D5B7EDAF-771C-4A34-9766-67D3D16D4B48}" destId="{21C59849-BC48-42CE-A7F0-122BBE77D41C}" srcOrd="0" destOrd="2" presId="urn:microsoft.com/office/officeart/2008/layout/SquareAccentList"/>
    <dgm:cxn modelId="{E54FD553-ED23-4D27-BE39-B33591BD8AD4}" type="presParOf" srcId="{D5B7EDAF-771C-4A34-9766-67D3D16D4B48}" destId="{67454B4A-EF3C-48D6-B119-DD35EE35AEF6}" srcOrd="1" destOrd="2" presId="urn:microsoft.com/office/officeart/2008/layout/SquareAccentList"/>
    <dgm:cxn modelId="{714F4FF5-8252-4BA1-8BDA-9F97F35EF543}" type="presOf" srcId="{262C63ED-3602-4A59-80E3-E92092481A64}" destId="{67454B4A-EF3C-48D6-B119-DD35EE35AEF6}" srcOrd="0" destOrd="0" presId="urn:microsoft.com/office/officeart/2008/layout/SquareAccentList"/>
    <dgm:cxn modelId="{BC2ACA41-42B6-4866-9A65-9AB74870460C}" type="presParOf" srcId="{D5BF890C-62B8-4E49-8007-04A124F742E7}" destId="{FA8436FC-8A00-4890-90DF-475812854598}" srcOrd="3" destOrd="1" presId="urn:microsoft.com/office/officeart/2008/layout/SquareAccentList"/>
    <dgm:cxn modelId="{A9DCD672-FC68-4300-A3D7-8428E14BDC03}" type="presParOf" srcId="{FA8436FC-8A00-4890-90DF-475812854598}" destId="{8D979A0D-2CA4-421B-858C-C3A4DFBAFD28}" srcOrd="0" destOrd="3" presId="urn:microsoft.com/office/officeart/2008/layout/SquareAccentList"/>
    <dgm:cxn modelId="{F4D23499-1233-430D-BE41-978F450AFF7D}" type="presParOf" srcId="{FA8436FC-8A00-4890-90DF-475812854598}" destId="{02817567-F151-4A3E-B896-C1E097D31B2F}" srcOrd="1" destOrd="3" presId="urn:microsoft.com/office/officeart/2008/layout/SquareAccentList"/>
    <dgm:cxn modelId="{92513CB3-5D1C-4A50-AB5D-53AE418A8209}" type="presOf" srcId="{C7F069EB-5513-4B69-BFFE-A42B3BA31AF7}" destId="{02817567-F151-4A3E-B896-C1E097D31B2F}" srcOrd="0" destOrd="0" presId="urn:microsoft.com/office/officeart/2008/layout/SquareAccentList"/>
    <dgm:cxn modelId="{547C7B24-CF47-4D29-9D90-3AB34224A534}" type="presParOf" srcId="{D5BF890C-62B8-4E49-8007-04A124F742E7}" destId="{81007614-1B5D-453F-A593-7B3561BB1810}" srcOrd="4" destOrd="1" presId="urn:microsoft.com/office/officeart/2008/layout/SquareAccentList"/>
    <dgm:cxn modelId="{4B5FAB6E-24DC-4E05-8563-E6955EFF8124}" type="presParOf" srcId="{81007614-1B5D-453F-A593-7B3561BB1810}" destId="{BDBE0DC4-1742-4205-BD27-56971637EA2F}" srcOrd="0" destOrd="4" presId="urn:microsoft.com/office/officeart/2008/layout/SquareAccentList"/>
    <dgm:cxn modelId="{1B494903-9216-4280-B858-257410146BF6}" type="presParOf" srcId="{81007614-1B5D-453F-A593-7B3561BB1810}" destId="{8E3112EF-F191-4A3C-BE9F-BB4F82B1BA65}" srcOrd="1" destOrd="4" presId="urn:microsoft.com/office/officeart/2008/layout/SquareAccentList"/>
    <dgm:cxn modelId="{CFB4A334-4DCF-4E8B-B1E2-050CE54F9F7D}" type="presOf" srcId="{A10CD275-156B-489E-BD40-8206B8542AF0}" destId="{8E3112EF-F191-4A3C-BE9F-BB4F82B1BA65}" srcOrd="0" destOrd="0" presId="urn:microsoft.com/office/officeart/2008/layout/SquareAccentList"/>
    <dgm:cxn modelId="{2BFC45F1-C55A-402F-B3F6-2DD495F7BA49}" type="presParOf" srcId="{CF9635BC-2AC0-49CE-AE3C-53E2D18CA699}" destId="{31EC3BAE-D545-414E-9371-C9561612F0AA}" srcOrd="2" destOrd="0" presId="urn:microsoft.com/office/officeart/2008/layout/SquareAccentList"/>
    <dgm:cxn modelId="{19000C4A-65C0-401B-86C3-04BECC4DCEFA}" type="presParOf" srcId="{31EC3BAE-D545-414E-9371-C9561612F0AA}" destId="{6B1FFBF5-F30B-45A0-B10E-D6ACD59ED8F4}" srcOrd="0" destOrd="2" presId="urn:microsoft.com/office/officeart/2008/layout/SquareAccentList"/>
    <dgm:cxn modelId="{C50CA4F3-20A5-4896-ACC4-F53D582B89BF}" type="presOf" srcId="{E7B68C3B-8CFB-4FE1-866C-AB04554D7E85}" destId="{6B1FFBF5-F30B-45A0-B10E-D6ACD59ED8F4}" srcOrd="0" destOrd="0" presId="urn:microsoft.com/office/officeart/2008/layout/SquareAccentList"/>
    <dgm:cxn modelId="{AAF45EC7-4079-42E3-B998-B74FE238CB39}" type="presParOf" srcId="{6B1FFBF5-F30B-45A0-B10E-D6ACD59ED8F4}" destId="{57E64AB8-CC5C-4FF7-A7CE-C1CEF568647A}" srcOrd="0" destOrd="0" presId="urn:microsoft.com/office/officeart/2008/layout/SquareAccentList"/>
    <dgm:cxn modelId="{A3E34EFF-31DF-491C-9088-485E96036806}" type="presParOf" srcId="{6B1FFBF5-F30B-45A0-B10E-D6ACD59ED8F4}" destId="{833EEBC7-CAE3-4464-83E0-D820167FF0C7}" srcOrd="1" destOrd="0" presId="urn:microsoft.com/office/officeart/2008/layout/SquareAccentList"/>
    <dgm:cxn modelId="{383B1ADA-69B9-4C02-BC85-109400DDF00A}" type="presParOf" srcId="{6B1FFBF5-F30B-45A0-B10E-D6ACD59ED8F4}" destId="{A223E26E-1738-4AF8-A56B-9B517FD2BA4D}" srcOrd="2" destOrd="0" presId="urn:microsoft.com/office/officeart/2008/layout/SquareAccentList"/>
    <dgm:cxn modelId="{08A600AE-0E8A-46FD-972B-2DDC3BF7653F}" type="presOf" srcId="{E7B68C3B-8CFB-4FE1-866C-AB04554D7E85}" destId="{A223E26E-1738-4AF8-A56B-9B517FD2BA4D}" srcOrd="0" destOrd="0" presId="urn:microsoft.com/office/officeart/2008/layout/SquareAccentList"/>
    <dgm:cxn modelId="{0F322F89-054B-4463-890F-2A1B2CAF898F}" type="presParOf" srcId="{31EC3BAE-D545-414E-9371-C9561612F0AA}" destId="{01AF146A-44EF-43A8-AD01-11E974CF91A8}" srcOrd="1" destOrd="2" presId="urn:microsoft.com/office/officeart/2008/layout/SquareAccentList"/>
    <dgm:cxn modelId="{77189245-B05A-4E60-B733-CEA5D21041DA}" type="presParOf" srcId="{01AF146A-44EF-43A8-AD01-11E974CF91A8}" destId="{08CF2828-B6C9-4AD2-91FA-74F5728EEF96}" srcOrd="0" destOrd="1" presId="urn:microsoft.com/office/officeart/2008/layout/SquareAccentList"/>
    <dgm:cxn modelId="{88EEE502-393F-4DEB-A135-C62771D9518B}" type="presParOf" srcId="{08CF2828-B6C9-4AD2-91FA-74F5728EEF96}" destId="{379ABB13-E6F1-4C8E-AAD2-0E5914C26EE0}" srcOrd="0" destOrd="0" presId="urn:microsoft.com/office/officeart/2008/layout/SquareAccentList"/>
    <dgm:cxn modelId="{8DB809A8-53B6-4863-B1D9-B9719E805796}" type="presParOf" srcId="{08CF2828-B6C9-4AD2-91FA-74F5728EEF96}" destId="{C47F0F55-13A0-43ED-8679-043573E8FB6E}" srcOrd="1" destOrd="0" presId="urn:microsoft.com/office/officeart/2008/layout/SquareAccentList"/>
    <dgm:cxn modelId="{D3CFA2EC-259F-4B44-AC2F-6196038B3C77}" type="presOf" srcId="{C43292EE-D6C9-431D-AEAB-D05B0424A3ED}" destId="{C47F0F55-13A0-43ED-8679-043573E8FB6E}" srcOrd="0" destOrd="0" presId="urn:microsoft.com/office/officeart/2008/layout/SquareAccentList"/>
    <dgm:cxn modelId="{24FE0422-D0CE-450F-B44E-D67E6BC0AF87}" type="presParOf" srcId="{01AF146A-44EF-43A8-AD01-11E974CF91A8}" destId="{01FA0DD2-25F0-415C-A1ED-4375FEAAB197}" srcOrd="1" destOrd="1" presId="urn:microsoft.com/office/officeart/2008/layout/SquareAccentList"/>
    <dgm:cxn modelId="{A94828D1-7666-4575-BC5F-0F336B24A559}" type="presParOf" srcId="{01FA0DD2-25F0-415C-A1ED-4375FEAAB197}" destId="{E004BDDD-3658-4823-AF67-04926C44F4FB}" srcOrd="0" destOrd="1" presId="urn:microsoft.com/office/officeart/2008/layout/SquareAccentList"/>
    <dgm:cxn modelId="{57F27E1C-6D94-4155-B531-FD3DBF6E8D60}" type="presParOf" srcId="{01FA0DD2-25F0-415C-A1ED-4375FEAAB197}" destId="{15525494-9D0C-4766-A0DF-88F9EB401D3F}" srcOrd="1" destOrd="1" presId="urn:microsoft.com/office/officeart/2008/layout/SquareAccentList"/>
    <dgm:cxn modelId="{E3B49F95-532C-4ADF-8067-5690FD57B7E7}" type="presOf" srcId="{69446A43-5056-4FD6-8A27-B536BB5EFA6D}" destId="{15525494-9D0C-4766-A0DF-88F9EB401D3F}" srcOrd="0" destOrd="0" presId="urn:microsoft.com/office/officeart/2008/layout/SquareAccentList"/>
    <dgm:cxn modelId="{6BC9ABBE-F211-465B-A4D9-BFFB57636DC2}" type="presParOf" srcId="{CF9635BC-2AC0-49CE-AE3C-53E2D18CA699}" destId="{31DF7A77-9703-4424-9B47-6BFB7D6817AA}" srcOrd="3" destOrd="0" presId="urn:microsoft.com/office/officeart/2008/layout/SquareAccentList"/>
    <dgm:cxn modelId="{4F7AF381-191C-4909-88F3-8BF8CED9646E}" type="presParOf" srcId="{31DF7A77-9703-4424-9B47-6BFB7D6817AA}" destId="{CA7F20C6-9312-4ABE-8DE8-1C9E31086C77}" srcOrd="0" destOrd="3" presId="urn:microsoft.com/office/officeart/2008/layout/SquareAccentList"/>
    <dgm:cxn modelId="{52C905C0-4330-49DA-8D45-ED0DCB586F15}" type="presOf" srcId="{D90C12BB-320F-4568-A7D3-9B946DF6373C}" destId="{CA7F20C6-9312-4ABE-8DE8-1C9E31086C77}" srcOrd="0" destOrd="0" presId="urn:microsoft.com/office/officeart/2008/layout/SquareAccentList"/>
    <dgm:cxn modelId="{A6F62697-21CD-405B-A650-20A77E0663AC}" type="presParOf" srcId="{CA7F20C6-9312-4ABE-8DE8-1C9E31086C77}" destId="{64CE2114-B918-4EE5-8BBB-C68EE42BB346}" srcOrd="0" destOrd="0" presId="urn:microsoft.com/office/officeart/2008/layout/SquareAccentList"/>
    <dgm:cxn modelId="{910EB908-7C9C-4B91-AF74-ECCE60390F68}" type="presParOf" srcId="{CA7F20C6-9312-4ABE-8DE8-1C9E31086C77}" destId="{D7BC7E08-EBE4-4357-8005-48E5E773E0B7}" srcOrd="1" destOrd="0" presId="urn:microsoft.com/office/officeart/2008/layout/SquareAccentList"/>
    <dgm:cxn modelId="{4731DD26-A5D0-4329-A937-6345DA8900FF}" type="presParOf" srcId="{CA7F20C6-9312-4ABE-8DE8-1C9E31086C77}" destId="{9735D3ED-50C0-4B60-B95B-8D1D0345B675}" srcOrd="2" destOrd="0" presId="urn:microsoft.com/office/officeart/2008/layout/SquareAccentList"/>
    <dgm:cxn modelId="{A7EC5051-3A53-4AAF-B355-D49A6F2B3BBC}" type="presOf" srcId="{D90C12BB-320F-4568-A7D3-9B946DF6373C}" destId="{9735D3ED-50C0-4B60-B95B-8D1D0345B675}" srcOrd="0" destOrd="0" presId="urn:microsoft.com/office/officeart/2008/layout/SquareAccentList"/>
    <dgm:cxn modelId="{1B033027-E725-4433-AB83-D55679FDBF86}" type="presParOf" srcId="{31DF7A77-9703-4424-9B47-6BFB7D6817AA}" destId="{71505793-C691-4055-A6BD-4D33A21976F2}" srcOrd="1" destOrd="3" presId="urn:microsoft.com/office/officeart/2008/layout/SquareAccentList"/>
    <dgm:cxn modelId="{98214180-81D5-489A-8127-2E6920D193D1}" type="presParOf" srcId="{71505793-C691-4055-A6BD-4D33A21976F2}" destId="{0D100ED9-AB2D-429C-8166-7A10B3761181}" srcOrd="0" destOrd="1" presId="urn:microsoft.com/office/officeart/2008/layout/SquareAccentList"/>
    <dgm:cxn modelId="{B312BB55-5793-4AF3-8C68-DFBC11C96808}" type="presParOf" srcId="{0D100ED9-AB2D-429C-8166-7A10B3761181}" destId="{C6237DEB-03AB-47A7-93AC-80D7E657BB9F}" srcOrd="0" destOrd="0" presId="urn:microsoft.com/office/officeart/2008/layout/SquareAccentList"/>
    <dgm:cxn modelId="{A5D8E489-F687-4E48-BC3E-1F0D08C41B85}" type="presParOf" srcId="{0D100ED9-AB2D-429C-8166-7A10B3761181}" destId="{99681515-9DE4-479E-BB3A-AFDED89A50F1}" srcOrd="1" destOrd="0" presId="urn:microsoft.com/office/officeart/2008/layout/SquareAccentList"/>
    <dgm:cxn modelId="{4061730B-FBEA-4912-83EE-9FBF31E823CD}" type="presOf" srcId="{7D1A4FCB-EBB9-430B-9400-55CE693E7E08}" destId="{99681515-9DE4-479E-BB3A-AFDED89A50F1}" srcOrd="0" destOrd="0" presId="urn:microsoft.com/office/officeart/2008/layout/SquareAccentList"/>
    <dgm:cxn modelId="{8003E406-282F-4141-AE72-4A7D9D33A7A9}" type="presParOf" srcId="{71505793-C691-4055-A6BD-4D33A21976F2}" destId="{67C64377-966A-4460-94E8-7CD25C337370}" srcOrd="1" destOrd="1" presId="urn:microsoft.com/office/officeart/2008/layout/SquareAccentList"/>
    <dgm:cxn modelId="{E524BEA9-044E-4A9B-87D5-A77E47A81A89}" type="presParOf" srcId="{67C64377-966A-4460-94E8-7CD25C337370}" destId="{8D713C9B-B759-45D2-BE34-96CC00105EE7}" srcOrd="0" destOrd="1" presId="urn:microsoft.com/office/officeart/2008/layout/SquareAccentList"/>
    <dgm:cxn modelId="{9E74DF88-F50D-4BAD-A39D-0C23B5DDEC9B}" type="presParOf" srcId="{67C64377-966A-4460-94E8-7CD25C337370}" destId="{1932C3B3-CC5B-4AB4-9BF1-B1FCAEBB1A17}" srcOrd="1" destOrd="1" presId="urn:microsoft.com/office/officeart/2008/layout/SquareAccentList"/>
    <dgm:cxn modelId="{C06F6E3F-F870-4DED-B78B-E6B1AA4879C4}" type="presOf" srcId="{6C2DE2E8-7E80-4F97-8390-1D7C79EE2526}" destId="{1932C3B3-CC5B-4AB4-9BF1-B1FCAEBB1A17}" srcOrd="0" destOrd="0" presId="urn:microsoft.com/office/officeart/2008/layout/SquareAccentList"/>
    <dgm:cxn modelId="{49FFE211-2592-49FD-A05B-7BF9BC59C60A}" type="presParOf" srcId="{71505793-C691-4055-A6BD-4D33A21976F2}" destId="{0F01B09C-3163-473C-97AC-4F2F496654B1}" srcOrd="2" destOrd="1" presId="urn:microsoft.com/office/officeart/2008/layout/SquareAccentList"/>
    <dgm:cxn modelId="{214BB095-9BF3-4905-A8AA-229A78A98F0E}" type="presParOf" srcId="{0F01B09C-3163-473C-97AC-4F2F496654B1}" destId="{19CC867C-74E1-4385-994A-FECDCBC9B884}" srcOrd="0" destOrd="2" presId="urn:microsoft.com/office/officeart/2008/layout/SquareAccentList"/>
    <dgm:cxn modelId="{9C21B456-7071-41F0-9070-2DBB5652CDA0}" type="presParOf" srcId="{0F01B09C-3163-473C-97AC-4F2F496654B1}" destId="{EB08D5FD-54D8-4F77-BC95-F12FC7F38459}" srcOrd="1" destOrd="2" presId="urn:microsoft.com/office/officeart/2008/layout/SquareAccentList"/>
    <dgm:cxn modelId="{AAF4BF8B-3337-4EF6-829A-B6BA778276DF}" type="presOf" srcId="{FB8F7475-7D87-4160-A991-4AE1558F6048}" destId="{EB08D5FD-54D8-4F77-BC95-F12FC7F38459}" srcOrd="0" destOrd="0" presId="urn:microsoft.com/office/officeart/2008/layout/SquareAccentList"/>
    <dgm:cxn modelId="{72494A1E-026B-419B-98D8-2C77421CA1D0}" type="presParOf" srcId="{71505793-C691-4055-A6BD-4D33A21976F2}" destId="{FCF8AD51-8613-489C-BD6C-7E3D087237B8}" srcOrd="3" destOrd="1" presId="urn:microsoft.com/office/officeart/2008/layout/SquareAccentList"/>
    <dgm:cxn modelId="{2EFCC24B-7075-479C-BEF0-BE3D804E066C}" type="presParOf" srcId="{FCF8AD51-8613-489C-BD6C-7E3D087237B8}" destId="{A4AC9266-3A2C-42AD-ACC6-281ECDCBD923}" srcOrd="0" destOrd="3" presId="urn:microsoft.com/office/officeart/2008/layout/SquareAccentList"/>
    <dgm:cxn modelId="{464354B6-AAE4-4A31-A45F-31220968ED07}" type="presParOf" srcId="{FCF8AD51-8613-489C-BD6C-7E3D087237B8}" destId="{341DE91E-AE14-4437-805C-AAEF900C4E5E}" srcOrd="1" destOrd="3" presId="urn:microsoft.com/office/officeart/2008/layout/SquareAccentList"/>
    <dgm:cxn modelId="{78606DA3-3B71-4C2C-8808-73B79EAE5A88}" type="presOf" srcId="{01E4794B-B82E-4020-8C4D-00B9BA5B9B84}" destId="{341DE91E-AE14-4437-805C-AAEF900C4E5E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72DEE-E8F7-4548-A629-B9871646A394}" type="doc">
      <dgm:prSet loTypeId="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F09D203-A6DF-4195-BDA2-1938829020E7}">
      <dgm:prSet phldr="0"/>
      <dgm:spPr/>
      <dgm:t>
        <a:bodyPr vert="horz" wrap="square"/>
        <a:lstStyle/>
        <a:p>
          <a:r>
            <a:rPr lang="en-US" altLang="zh-CN" dirty="0"/>
            <a:t>2. </a:t>
          </a:r>
          <a:r>
            <a:rPr lang="zh-CN" altLang="en-US" dirty="0"/>
            <a:t>订单生成</a:t>
          </a:r>
        </a:p>
      </dgm:t>
    </dgm:pt>
    <dgm:pt modelId="{9DC198BA-7C7D-4ADF-A459-591D862B0426}" cxnId="{94AC916F-CEF3-43E9-AE31-0A64C599027F}" type="parTrans">
      <dgm:prSet/>
      <dgm:spPr/>
      <dgm:t>
        <a:bodyPr/>
        <a:lstStyle/>
        <a:p>
          <a:endParaRPr lang="zh-CN" altLang="en-US"/>
        </a:p>
      </dgm:t>
    </dgm:pt>
    <dgm:pt modelId="{3322277A-026D-435C-BB65-F518BD30FBB1}" cxnId="{94AC916F-CEF3-43E9-AE31-0A64C599027F}" type="sibTrans">
      <dgm:prSet/>
      <dgm:spPr/>
      <dgm:t>
        <a:bodyPr/>
        <a:lstStyle/>
        <a:p>
          <a:endParaRPr lang="zh-CN" altLang="en-US"/>
        </a:p>
      </dgm:t>
    </dgm:pt>
    <dgm:pt modelId="{1BCCC7F7-EC2D-441E-AAE7-48F991FA9CDB}">
      <dgm:prSet phldr="0"/>
      <dgm:spPr/>
      <dgm:t>
        <a:bodyPr vert="horz" wrap="square"/>
        <a:lstStyle/>
        <a:p>
          <a:r>
            <a:rPr lang="zh-CN" altLang="en-US" dirty="0"/>
            <a:t>订单问题分析</a:t>
          </a:r>
        </a:p>
      </dgm:t>
    </dgm:pt>
    <dgm:pt modelId="{3586BC21-DD67-4A42-B759-8C76F93795D7}" cxnId="{E85ABAB5-352D-4B5E-BC31-FA47D61FC78C}" type="parTrans">
      <dgm:prSet/>
      <dgm:spPr/>
      <dgm:t>
        <a:bodyPr/>
        <a:lstStyle/>
        <a:p>
          <a:endParaRPr lang="zh-CN" altLang="en-US"/>
        </a:p>
      </dgm:t>
    </dgm:pt>
    <dgm:pt modelId="{14F74137-26D6-40F0-9700-ECB1FE939AE2}" cxnId="{E85ABAB5-352D-4B5E-BC31-FA47D61FC78C}" type="sibTrans">
      <dgm:prSet/>
      <dgm:spPr/>
      <dgm:t>
        <a:bodyPr/>
        <a:lstStyle/>
        <a:p>
          <a:endParaRPr lang="zh-CN" altLang="en-US"/>
        </a:p>
      </dgm:t>
    </dgm:pt>
    <dgm:pt modelId="{93A7A2F2-FA14-488C-870F-0EC6083A997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设计用户表 </a:t>
          </a:r>
          <a:r>
            <a:rPr lang="en-US" altLang="zh-CN" dirty="0"/>
            <a:t>&amp; </a:t>
          </a:r>
          <a:r>
            <a:rPr lang="zh-CN" altLang="en-US" dirty="0">
              <a:sym typeface="+mn-ea"/>
            </a:rPr>
            <a:t>订单表</a:t>
          </a:r>
          <a:r>
            <a:rPr lang="en-US" altLang="zh-CN" dirty="0"/>
            <a:t/>
          </a:r>
          <a:endParaRPr lang="en-US" altLang="zh-CN" dirty="0"/>
        </a:p>
      </dgm:t>
    </dgm:pt>
    <dgm:pt modelId="{61BACD01-CD3C-48EC-BC42-7D5EF91F47B5}" cxnId="{A4AFCEA8-0A11-4D6E-A472-0C7BB0649119}" type="parTrans">
      <dgm:prSet/>
      <dgm:spPr/>
      <dgm:t>
        <a:bodyPr/>
        <a:lstStyle/>
        <a:p>
          <a:endParaRPr lang="zh-CN" altLang="en-US"/>
        </a:p>
      </dgm:t>
    </dgm:pt>
    <dgm:pt modelId="{74CC892C-098E-4ED8-9E0E-0F75187C5482}" cxnId="{A4AFCEA8-0A11-4D6E-A472-0C7BB0649119}" type="sibTrans">
      <dgm:prSet/>
      <dgm:spPr/>
      <dgm:t>
        <a:bodyPr/>
        <a:lstStyle/>
        <a:p>
          <a:endParaRPr lang="zh-CN" altLang="en-US"/>
        </a:p>
      </dgm:t>
    </dgm:pt>
    <dgm:pt modelId="{262C63ED-3602-4A59-80E3-E92092481A64}">
      <dgm:prSet phldr="0"/>
      <dgm:spPr/>
      <dgm:t>
        <a:bodyPr vert="horz" wrap="square"/>
        <a:lstStyle/>
        <a:p>
          <a:r>
            <a:rPr lang="zh-CN" altLang="en-US" dirty="0"/>
            <a:t>实现创建订单功能</a:t>
          </a:r>
        </a:p>
      </dgm:t>
    </dgm:pt>
    <dgm:pt modelId="{D49C105C-306E-4EF7-9A6B-E20B66919525}" cxnId="{A223D3FB-D74F-4474-808D-CD08810E8304}" type="parTrans">
      <dgm:prSet/>
      <dgm:spPr/>
      <dgm:t>
        <a:bodyPr/>
        <a:lstStyle/>
        <a:p>
          <a:endParaRPr lang="zh-CN" altLang="en-US"/>
        </a:p>
      </dgm:t>
    </dgm:pt>
    <dgm:pt modelId="{11C937D6-825D-4B43-A4BD-D5F7CA6D5824}" cxnId="{A223D3FB-D74F-4474-808D-CD08810E8304}" type="sibTrans">
      <dgm:prSet/>
      <dgm:spPr/>
      <dgm:t>
        <a:bodyPr/>
        <a:lstStyle/>
        <a:p>
          <a:endParaRPr lang="zh-CN" altLang="en-US"/>
        </a:p>
      </dgm:t>
    </dgm:pt>
    <dgm:pt modelId="{C7F069EB-5513-4B69-BFFE-A42B3BA31AF7}">
      <dgm:prSet phldr="0"/>
      <dgm:spPr/>
      <dgm:t>
        <a:bodyPr vert="horz" wrap="square"/>
        <a:lstStyle/>
        <a:p>
          <a:r>
            <a:rPr lang="zh-CN" altLang="en-US" dirty="0"/>
            <a:t>订单 </a:t>
          </a:r>
          <a:r>
            <a:rPr lang="en-US" altLang="zh-CN" dirty="0"/>
            <a:t>ID </a:t>
          </a:r>
          <a:r>
            <a:rPr lang="zh-CN" altLang="en-US" dirty="0"/>
            <a:t>的生成方案</a:t>
          </a:r>
        </a:p>
      </dgm:t>
    </dgm:pt>
    <dgm:pt modelId="{5029CA5D-AEAE-4C87-9521-DC5165724216}" cxnId="{11F41373-2479-4525-AAB8-FC967A5BF1E6}" type="parTrans">
      <dgm:prSet/>
      <dgm:spPr/>
      <dgm:t>
        <a:bodyPr/>
        <a:lstStyle/>
        <a:p>
          <a:endParaRPr lang="zh-CN" altLang="en-US"/>
        </a:p>
      </dgm:t>
    </dgm:pt>
    <dgm:pt modelId="{54C77D4D-7CC3-4685-B2D8-79625B92CC45}" cxnId="{11F41373-2479-4525-AAB8-FC967A5BF1E6}" type="sibTrans">
      <dgm:prSet/>
      <dgm:spPr/>
      <dgm:t>
        <a:bodyPr/>
        <a:lstStyle/>
        <a:p>
          <a:endParaRPr lang="zh-CN" altLang="en-US"/>
        </a:p>
      </dgm:t>
    </dgm:pt>
    <dgm:pt modelId="{A10CD275-156B-489E-BD40-8206B8542A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通</a:t>
          </a:r>
          <a:r>
            <a:rPr lang="zh-CN" altLang="en-US">
              <a:sym typeface="+mn-ea"/>
            </a:rPr>
            <a:t>过雪花算法生成订单</a:t>
          </a:r>
          <a:r>
            <a:rPr>
              <a:sym typeface="+mn-ea"/>
            </a:rPr>
            <a:t> </a:t>
          </a:r>
          <a:r>
            <a:rPr>
              <a:sym typeface="+mn-ea"/>
            </a:rPr>
            <a:t>I</a:t>
          </a:r>
          <a:r>
            <a:rPr lang="en-US" altLang="zh-CN">
              <a:sym typeface="+mn-ea"/>
            </a:rPr>
            <a:t>D</a:t>
          </a:r>
          <a:r>
            <a:rPr lang="en-US" altLang="zh-CN"/>
            <a:t/>
          </a:r>
          <a:endParaRPr lang="en-US" altLang="zh-CN"/>
        </a:p>
      </dgm:t>
    </dgm:pt>
    <dgm:pt modelId="{D36D2329-AE8E-4365-BDF3-35BD23A17F37}" cxnId="{F23166C6-745E-4AC2-816E-8CDDA3698F14}" type="parTrans">
      <dgm:prSet/>
      <dgm:spPr/>
    </dgm:pt>
    <dgm:pt modelId="{EC23B00C-BE9A-4331-B9DB-545A11BF8FFA}" cxnId="{F23166C6-745E-4AC2-816E-8CDDA3698F14}" type="sibTrans">
      <dgm:prSet/>
      <dgm:spPr/>
    </dgm:pt>
    <dgm:pt modelId="{E7B68C3B-8CFB-4FE1-866C-AB04554D7E85}">
      <dgm:prSet phldr="0"/>
      <dgm:spPr/>
      <dgm:t>
        <a:bodyPr vert="horz" wrap="square"/>
        <a:lstStyle/>
        <a:p>
          <a:r>
            <a:rPr lang="en-US" altLang="zh-CN" dirty="0"/>
            <a:t>3. </a:t>
          </a:r>
          <a:r>
            <a:rPr lang="zh-CN" altLang="en-US" dirty="0"/>
            <a:t>整合消息中间件</a:t>
          </a:r>
        </a:p>
      </dgm:t>
    </dgm:pt>
    <dgm:pt modelId="{7454FE27-0411-481A-866A-2492EDB90E8A}" cxnId="{B3C5337C-BF4C-4A8A-9F56-832F4163F535}" type="parTrans">
      <dgm:prSet/>
      <dgm:spPr/>
      <dgm:t>
        <a:bodyPr/>
        <a:lstStyle/>
        <a:p>
          <a:endParaRPr lang="zh-CN" altLang="en-US"/>
        </a:p>
      </dgm:t>
    </dgm:pt>
    <dgm:pt modelId="{6FE7C2B3-8BBB-4BFD-9D3B-C2481BFE698D}" cxnId="{B3C5337C-BF4C-4A8A-9F56-832F4163F535}" type="sibTrans">
      <dgm:prSet/>
      <dgm:spPr/>
      <dgm:t>
        <a:bodyPr/>
        <a:lstStyle/>
        <a:p>
          <a:endParaRPr lang="zh-CN" altLang="en-US"/>
        </a:p>
      </dgm:t>
    </dgm:pt>
    <dgm:pt modelId="{C43292EE-D6C9-431D-AEAB-D05B0424A3E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err="1"/>
            <a:t>整合 </a:t>
          </a:r>
          <a:r>
            <a:rPr lang="en-US" altLang="zh-CN" dirty="0" err="1"/>
            <a:t>RocketMQ </a:t>
          </a:r>
          <a:r>
            <a:rPr lang="zh-CN" altLang="en-US" dirty="0" err="1"/>
            <a:t>到</a:t>
          </a:r>
          <a:r>
            <a:rPr lang="zh-CN" altLang="en-US" dirty="0" err="1"/>
            <a:t>项目</a:t>
          </a:r>
          <a:r>
            <a:rPr lang="zh-CN" altLang="en-US" dirty="0" err="1"/>
            <a:t>中</a:t>
          </a:r>
          <a:r>
            <a:rPr lang="zh-CN" altLang="en-US" dirty="0" err="1"/>
            <a:t/>
          </a:r>
          <a:endParaRPr lang="zh-CN" altLang="en-US" dirty="0" err="1"/>
        </a:p>
      </dgm:t>
    </dgm:pt>
    <dgm:pt modelId="{C97B2CB3-F212-4074-A707-D8D3E51C0B26}" cxnId="{B2586D6B-3FF0-4DA7-A2DC-EB828E910D6A}" type="parTrans">
      <dgm:prSet/>
      <dgm:spPr/>
      <dgm:t>
        <a:bodyPr/>
        <a:lstStyle/>
        <a:p>
          <a:endParaRPr lang="zh-CN" altLang="en-US"/>
        </a:p>
      </dgm:t>
    </dgm:pt>
    <dgm:pt modelId="{B2589858-78D0-4249-892B-A896983AAB64}" cxnId="{B2586D6B-3FF0-4DA7-A2DC-EB828E910D6A}" type="sibTrans">
      <dgm:prSet/>
      <dgm:spPr/>
      <dgm:t>
        <a:bodyPr/>
        <a:lstStyle/>
        <a:p>
          <a:endParaRPr lang="zh-CN" altLang="en-US"/>
        </a:p>
      </dgm:t>
    </dgm:pt>
    <dgm:pt modelId="{69446A43-5056-4FD6-8A27-B536BB5EFA6D}">
      <dgm:prSet phldr="0"/>
      <dgm:spPr/>
      <dgm:t>
        <a:bodyPr vert="horz" wrap="square"/>
        <a:lstStyle/>
        <a:p>
          <a:r>
            <a:rPr lang="zh-CN" altLang="en-US" dirty="0"/>
            <a:t>测试发送与接收</a:t>
          </a:r>
        </a:p>
      </dgm:t>
    </dgm:pt>
    <dgm:pt modelId="{305860FD-228A-4514-9CAB-9B04865C45D0}" cxnId="{53599F34-E475-4CF6-9DD7-1756C248EAB2}" type="parTrans">
      <dgm:prSet/>
      <dgm:spPr/>
      <dgm:t>
        <a:bodyPr/>
        <a:lstStyle/>
        <a:p>
          <a:endParaRPr lang="zh-CN" altLang="en-US"/>
        </a:p>
      </dgm:t>
    </dgm:pt>
    <dgm:pt modelId="{EE49EE3F-2FC4-4046-B6FF-6A0676481D2C}" cxnId="{53599F34-E475-4CF6-9DD7-1756C248EAB2}" type="sibTrans">
      <dgm:prSet/>
      <dgm:spPr/>
      <dgm:t>
        <a:bodyPr/>
        <a:lstStyle/>
        <a:p>
          <a:endParaRPr lang="zh-CN" altLang="en-US"/>
        </a:p>
      </dgm:t>
    </dgm:pt>
    <dgm:pt modelId="{D90C12BB-320F-4568-A7D3-9B946DF6373C}">
      <dgm:prSet phldr="0"/>
      <dgm:spPr/>
      <dgm:t>
        <a:bodyPr vert="horz" wrap="square"/>
        <a:lstStyle/>
        <a:p>
          <a:r>
            <a:rPr lang="en-US" altLang="zh-CN" dirty="0"/>
            <a:t>4.</a:t>
          </a:r>
          <a:r>
            <a:rPr lang="en-US" dirty="0"/>
            <a:t> </a:t>
          </a:r>
          <a:r>
            <a:rPr lang="zh-CN" altLang="en-US" dirty="0"/>
            <a:t>订单消息处理</a:t>
          </a:r>
          <a:endParaRPr lang="en-US" altLang="zh-CN" dirty="0"/>
        </a:p>
      </dgm:t>
    </dgm:pt>
    <dgm:pt modelId="{402F363D-6737-4502-BAB9-EA62A0805447}" cxnId="{D95AF230-D91E-4C70-8640-E25DAEAF3AAC}" type="parTrans">
      <dgm:prSet/>
      <dgm:spPr/>
      <dgm:t>
        <a:bodyPr/>
        <a:lstStyle/>
        <a:p>
          <a:endParaRPr lang="zh-CN" altLang="en-US"/>
        </a:p>
      </dgm:t>
    </dgm:pt>
    <dgm:pt modelId="{27BCB94A-A527-47A7-9804-B74F0D443115}" cxnId="{D95AF230-D91E-4C70-8640-E25DAEAF3AAC}" type="sibTrans">
      <dgm:prSet/>
      <dgm:spPr/>
      <dgm:t>
        <a:bodyPr/>
        <a:lstStyle/>
        <a:p>
          <a:endParaRPr lang="zh-CN" altLang="en-US"/>
        </a:p>
      </dgm:t>
    </dgm:pt>
    <dgm:pt modelId="{7D1A4FCB-EBB9-430B-9400-55CE693E7E08}">
      <dgm:prSet phldr="0"/>
      <dgm:spPr/>
      <dgm:t>
        <a:bodyPr vert="horz" wrap="square"/>
        <a:lstStyle/>
        <a:p>
          <a:r>
            <a:rPr lang="zh-CN" altLang="en-US" dirty="0"/>
            <a:t>发送创建订单信息</a:t>
          </a:r>
          <a:endParaRPr lang="en-US" altLang="zh-CN" dirty="0"/>
        </a:p>
      </dgm:t>
    </dgm:pt>
    <dgm:pt modelId="{AFF0A3BC-9412-491C-A13B-123932396D22}" cxnId="{30508493-F585-417A-984A-9D689170EC85}" type="parTrans">
      <dgm:prSet/>
      <dgm:spPr/>
      <dgm:t>
        <a:bodyPr/>
        <a:lstStyle/>
        <a:p>
          <a:endParaRPr lang="zh-CN" altLang="en-US"/>
        </a:p>
      </dgm:t>
    </dgm:pt>
    <dgm:pt modelId="{DB697CE5-88E6-4DCE-92B1-EC69B78FF2BC}" cxnId="{30508493-F585-417A-984A-9D689170EC85}" type="sibTrans">
      <dgm:prSet/>
      <dgm:spPr/>
      <dgm:t>
        <a:bodyPr/>
        <a:lstStyle/>
        <a:p>
          <a:endParaRPr lang="zh-CN" altLang="en-US"/>
        </a:p>
      </dgm:t>
    </dgm:pt>
    <dgm:pt modelId="{6C2DE2E8-7E80-4F97-8390-1D7C79EE2526}">
      <dgm:prSet phldr="0"/>
      <dgm:spPr/>
      <dgm:t>
        <a:bodyPr vert="horz" wrap="square"/>
        <a:lstStyle/>
        <a:p>
          <a:r>
            <a:rPr lang="zh-CN" altLang="en-US" dirty="0"/>
            <a:t>订单消息处理</a:t>
          </a:r>
          <a:endParaRPr lang="en-US" altLang="zh-CN" dirty="0"/>
        </a:p>
      </dgm:t>
    </dgm:pt>
    <dgm:pt modelId="{57B0929D-2E80-4062-A572-38A4AEA8A7F6}" cxnId="{F5C87913-5CA9-4D80-B634-85885DCBAC16}" type="parTrans">
      <dgm:prSet/>
      <dgm:spPr/>
      <dgm:t>
        <a:bodyPr/>
        <a:lstStyle/>
        <a:p>
          <a:endParaRPr lang="zh-CN" altLang="en-US"/>
        </a:p>
      </dgm:t>
    </dgm:pt>
    <dgm:pt modelId="{7F69D8BD-1427-4FD6-BA66-B65F9A4ADEE6}" cxnId="{F5C87913-5CA9-4D80-B634-85885DCBAC16}" type="sibTrans">
      <dgm:prSet/>
      <dgm:spPr/>
      <dgm:t>
        <a:bodyPr/>
        <a:lstStyle/>
        <a:p>
          <a:endParaRPr lang="zh-CN" altLang="en-US"/>
        </a:p>
      </dgm:t>
    </dgm:pt>
    <dgm:pt modelId="{FB8F7475-7D87-4160-A991-4AE1558F6048}">
      <dgm:prSet phldr="0"/>
      <dgm:spPr/>
      <dgm:t>
        <a:bodyPr vert="horz" wrap="square"/>
        <a:lstStyle/>
        <a:p>
          <a:r>
            <a:rPr lang="zh-CN" altLang="en-US" dirty="0"/>
            <a:t>扣减库存</a:t>
          </a:r>
          <a:endParaRPr lang="en-US" altLang="zh-CN" dirty="0"/>
        </a:p>
      </dgm:t>
    </dgm:pt>
    <dgm:pt modelId="{2840F835-015E-4894-B8CD-ECAB97E72CD2}" cxnId="{E0B5280E-9B88-4920-AA44-E4AB19DB1907}" type="parTrans">
      <dgm:prSet/>
      <dgm:spPr/>
      <dgm:t>
        <a:bodyPr/>
        <a:lstStyle/>
        <a:p>
          <a:endParaRPr lang="zh-CN" altLang="en-US"/>
        </a:p>
      </dgm:t>
    </dgm:pt>
    <dgm:pt modelId="{44D589FC-DC9A-440E-9D52-7DE98529F1BA}" cxnId="{E0B5280E-9B88-4920-AA44-E4AB19DB1907}" type="sibTrans">
      <dgm:prSet/>
      <dgm:spPr/>
      <dgm:t>
        <a:bodyPr/>
        <a:lstStyle/>
        <a:p>
          <a:endParaRPr lang="zh-CN" altLang="en-US"/>
        </a:p>
      </dgm:t>
    </dgm:pt>
    <dgm:pt modelId="{01E4794B-B82E-4020-8C4D-00B9BA5B9B84}">
      <dgm:prSet phldr="0"/>
      <dgm:spPr/>
      <dgm:t>
        <a:bodyPr vert="horz" wrap="square"/>
        <a:lstStyle/>
        <a:p>
          <a:r>
            <a:rPr lang="zh-CN" altLang="en-US" dirty="0"/>
            <a:t>测试订单创建流程</a:t>
          </a:r>
          <a:endParaRPr lang="en-US" altLang="zh-CN" dirty="0"/>
        </a:p>
      </dgm:t>
    </dgm:pt>
    <dgm:pt modelId="{766F67FD-194F-442A-A4A9-36002B587B33}" cxnId="{E719AC32-FC60-486B-85F6-3C564A2A37C3}" type="parTrans">
      <dgm:prSet/>
      <dgm:spPr/>
      <dgm:t>
        <a:bodyPr/>
        <a:lstStyle/>
        <a:p>
          <a:endParaRPr lang="zh-CN" altLang="en-US"/>
        </a:p>
      </dgm:t>
    </dgm:pt>
    <dgm:pt modelId="{9C763F01-F087-4A1D-940A-A7415FBC0D04}" cxnId="{E719AC32-FC60-486B-85F6-3C564A2A37C3}" type="sibTrans">
      <dgm:prSet/>
      <dgm:spPr/>
      <dgm:t>
        <a:bodyPr/>
        <a:lstStyle/>
        <a:p>
          <a:endParaRPr lang="zh-CN" altLang="en-US"/>
        </a:p>
      </dgm:t>
    </dgm:pt>
    <dgm:pt modelId="{CF9635BC-2AC0-49CE-AE3C-53E2D18CA699}" type="pres">
      <dgm:prSet presAssocID="{0FA72DEE-E8F7-4548-A629-B9871646A394}" presName="layout" presStyleCnt="0">
        <dgm:presLayoutVars>
          <dgm:chMax/>
          <dgm:chPref/>
          <dgm:dir/>
          <dgm:resizeHandles/>
        </dgm:presLayoutVars>
      </dgm:prSet>
      <dgm:spPr/>
    </dgm:pt>
    <dgm:pt modelId="{030F2CC6-623D-4FA4-BFAC-3559861CD86A}" type="pres">
      <dgm:prSet presAssocID="{7F09D203-A6DF-4195-BDA2-1938829020E7}" presName="root" presStyleCnt="0">
        <dgm:presLayoutVars>
          <dgm:chMax/>
          <dgm:chPref/>
        </dgm:presLayoutVars>
      </dgm:prSet>
      <dgm:spPr/>
    </dgm:pt>
    <dgm:pt modelId="{6BF99B8D-690B-48A1-BBAA-2648A0BD701B}" type="pres">
      <dgm:prSet presAssocID="{7F09D203-A6DF-4195-BDA2-1938829020E7}" presName="rootComposite" presStyleCnt="0">
        <dgm:presLayoutVars/>
      </dgm:prSet>
      <dgm:spPr/>
    </dgm:pt>
    <dgm:pt modelId="{FBBAFD14-36B1-4778-A35B-4CEE84F09715}" type="pres">
      <dgm:prSet presAssocID="{7F09D203-A6DF-4195-BDA2-1938829020E7}" presName="ParentAccent" presStyleLbl="alignNode1" presStyleIdx="0" presStyleCnt="3"/>
      <dgm:spPr/>
    </dgm:pt>
    <dgm:pt modelId="{AF78A587-30BC-4079-97D3-5C2FBB6846C4}" type="pres">
      <dgm:prSet presAssocID="{7F09D203-A6DF-4195-BDA2-1938829020E7}" presName="ParentSmallAccent" presStyleLbl="fgAcc1" presStyleIdx="0" presStyleCnt="3"/>
      <dgm:spPr/>
    </dgm:pt>
    <dgm:pt modelId="{EE69407A-685C-439D-A385-B94FCDCC7582}" type="pres">
      <dgm:prSet presAssocID="{7F09D203-A6DF-4195-BDA2-1938829020E7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D5BF890C-62B8-4E49-8007-04A124F742E7}" type="pres">
      <dgm:prSet presAssocID="{7F09D203-A6DF-4195-BDA2-1938829020E7}" presName="childShape" presStyleCnt="0">
        <dgm:presLayoutVars>
          <dgm:chMax val="0"/>
          <dgm:chPref val="0"/>
        </dgm:presLayoutVars>
      </dgm:prSet>
      <dgm:spPr/>
    </dgm:pt>
    <dgm:pt modelId="{CF612308-92E5-4C6E-B941-746C6B8EA2A5}" type="pres">
      <dgm:prSet presAssocID="{1BCCC7F7-EC2D-441E-AAE7-48F991FA9CDB}" presName="childComposite" presStyleCnt="0">
        <dgm:presLayoutVars>
          <dgm:chMax val="0"/>
          <dgm:chPref val="0"/>
        </dgm:presLayoutVars>
      </dgm:prSet>
      <dgm:spPr/>
    </dgm:pt>
    <dgm:pt modelId="{4AC56804-D5D5-455F-8AB1-D6E7E5856C94}" type="pres">
      <dgm:prSet presAssocID="{1BCCC7F7-EC2D-441E-AAE7-48F991FA9CDB}" presName="ChildAccent" presStyleLbl="solidFgAcc1" presStyleIdx="0" presStyleCnt="11"/>
      <dgm:spPr/>
    </dgm:pt>
    <dgm:pt modelId="{514D9CA8-6F78-4A66-A939-D065AB09D328}" type="pres">
      <dgm:prSet presAssocID="{1BCCC7F7-EC2D-441E-AAE7-48F991FA9CDB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93C4BDB4-981D-4AA2-ADF0-D242B04ECECA}" type="pres">
      <dgm:prSet presAssocID="{93A7A2F2-FA14-488C-870F-0EC6083A997B}" presName="childComposite" presStyleCnt="0">
        <dgm:presLayoutVars>
          <dgm:chMax val="0"/>
          <dgm:chPref val="0"/>
        </dgm:presLayoutVars>
      </dgm:prSet>
      <dgm:spPr/>
    </dgm:pt>
    <dgm:pt modelId="{1E965B0D-046E-4FFF-B408-7103411D0F3B}" type="pres">
      <dgm:prSet presAssocID="{93A7A2F2-FA14-488C-870F-0EC6083A997B}" presName="ChildAccent" presStyleLbl="solidFgAcc1" presStyleIdx="1" presStyleCnt="11"/>
      <dgm:spPr/>
    </dgm:pt>
    <dgm:pt modelId="{5B5A916A-CE33-41B9-8C63-859F0C0AA7A1}" type="pres">
      <dgm:prSet presAssocID="{93A7A2F2-FA14-488C-870F-0EC6083A997B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D5B7EDAF-771C-4A34-9766-67D3D16D4B48}" type="pres">
      <dgm:prSet presAssocID="{262C63ED-3602-4A59-80E3-E92092481A64}" presName="childComposite" presStyleCnt="0">
        <dgm:presLayoutVars>
          <dgm:chMax val="0"/>
          <dgm:chPref val="0"/>
        </dgm:presLayoutVars>
      </dgm:prSet>
      <dgm:spPr/>
    </dgm:pt>
    <dgm:pt modelId="{21C59849-BC48-42CE-A7F0-122BBE77D41C}" type="pres">
      <dgm:prSet presAssocID="{262C63ED-3602-4A59-80E3-E92092481A64}" presName="ChildAccent" presStyleLbl="solidFgAcc1" presStyleIdx="2" presStyleCnt="11"/>
      <dgm:spPr/>
    </dgm:pt>
    <dgm:pt modelId="{67454B4A-EF3C-48D6-B119-DD35EE35AEF6}" type="pres">
      <dgm:prSet presAssocID="{262C63ED-3602-4A59-80E3-E92092481A64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FA8436FC-8A00-4890-90DF-475812854598}" type="pres">
      <dgm:prSet presAssocID="{C7F069EB-5513-4B69-BFFE-A42B3BA31AF7}" presName="childComposite" presStyleCnt="0">
        <dgm:presLayoutVars>
          <dgm:chMax val="0"/>
          <dgm:chPref val="0"/>
        </dgm:presLayoutVars>
      </dgm:prSet>
      <dgm:spPr/>
    </dgm:pt>
    <dgm:pt modelId="{8D979A0D-2CA4-421B-858C-C3A4DFBAFD28}" type="pres">
      <dgm:prSet presAssocID="{C7F069EB-5513-4B69-BFFE-A42B3BA31AF7}" presName="ChildAccent" presStyleLbl="solidFgAcc1" presStyleIdx="3" presStyleCnt="11"/>
      <dgm:spPr/>
    </dgm:pt>
    <dgm:pt modelId="{02817567-F151-4A3E-B896-C1E097D31B2F}" type="pres">
      <dgm:prSet presAssocID="{C7F069EB-5513-4B69-BFFE-A42B3BA31AF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81007614-1B5D-453F-A593-7B3561BB1810}" type="pres">
      <dgm:prSet presAssocID="{A10CD275-156B-489E-BD40-8206B8542AF0}" presName="childComposite" presStyleCnt="0">
        <dgm:presLayoutVars>
          <dgm:chMax val="0"/>
          <dgm:chPref val="0"/>
        </dgm:presLayoutVars>
      </dgm:prSet>
      <dgm:spPr/>
    </dgm:pt>
    <dgm:pt modelId="{BDBE0DC4-1742-4205-BD27-56971637EA2F}" type="pres">
      <dgm:prSet presAssocID="{A10CD275-156B-489E-BD40-8206B8542AF0}" presName="ChildAccent" presStyleLbl="solidFgAcc1" presStyleIdx="4" presStyleCnt="11"/>
      <dgm:spPr/>
    </dgm:pt>
    <dgm:pt modelId="{8E3112EF-F191-4A3C-BE9F-BB4F82B1BA65}" type="pres">
      <dgm:prSet presAssocID="{A10CD275-156B-489E-BD40-8206B8542AF0}" presName="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31EC3BAE-D545-414E-9371-C9561612F0AA}" type="pres">
      <dgm:prSet presAssocID="{E7B68C3B-8CFB-4FE1-866C-AB04554D7E85}" presName="root" presStyleCnt="0">
        <dgm:presLayoutVars>
          <dgm:chMax/>
          <dgm:chPref/>
        </dgm:presLayoutVars>
      </dgm:prSet>
      <dgm:spPr/>
    </dgm:pt>
    <dgm:pt modelId="{6B1FFBF5-F30B-45A0-B10E-D6ACD59ED8F4}" type="pres">
      <dgm:prSet presAssocID="{E7B68C3B-8CFB-4FE1-866C-AB04554D7E85}" presName="rootComposite" presStyleCnt="0">
        <dgm:presLayoutVars/>
      </dgm:prSet>
      <dgm:spPr/>
    </dgm:pt>
    <dgm:pt modelId="{57E64AB8-CC5C-4FF7-A7CE-C1CEF568647A}" type="pres">
      <dgm:prSet presAssocID="{E7B68C3B-8CFB-4FE1-866C-AB04554D7E85}" presName="ParentAccent" presStyleLbl="alignNode1" presStyleIdx="1" presStyleCnt="3"/>
      <dgm:spPr/>
    </dgm:pt>
    <dgm:pt modelId="{833EEBC7-CAE3-4464-83E0-D820167FF0C7}" type="pres">
      <dgm:prSet presAssocID="{E7B68C3B-8CFB-4FE1-866C-AB04554D7E85}" presName="ParentSmallAccent" presStyleLbl="fgAcc1" presStyleIdx="1" presStyleCnt="3"/>
      <dgm:spPr/>
    </dgm:pt>
    <dgm:pt modelId="{A223E26E-1738-4AF8-A56B-9B517FD2BA4D}" type="pres">
      <dgm:prSet presAssocID="{E7B68C3B-8CFB-4FE1-866C-AB04554D7E85}" presName="Parent" presStyleLbl="revTx" presStyleIdx="6" presStyleCnt="14">
        <dgm:presLayoutVars>
          <dgm:chMax/>
          <dgm:chPref val="4"/>
          <dgm:bulletEnabled val="1"/>
        </dgm:presLayoutVars>
      </dgm:prSet>
      <dgm:spPr/>
    </dgm:pt>
    <dgm:pt modelId="{01AF146A-44EF-43A8-AD01-11E974CF91A8}" type="pres">
      <dgm:prSet presAssocID="{E7B68C3B-8CFB-4FE1-866C-AB04554D7E85}" presName="childShape" presStyleCnt="0">
        <dgm:presLayoutVars>
          <dgm:chMax val="0"/>
          <dgm:chPref val="0"/>
        </dgm:presLayoutVars>
      </dgm:prSet>
      <dgm:spPr/>
    </dgm:pt>
    <dgm:pt modelId="{08CF2828-B6C9-4AD2-91FA-74F5728EEF96}" type="pres">
      <dgm:prSet presAssocID="{C43292EE-D6C9-431D-AEAB-D05B0424A3ED}" presName="childComposite" presStyleCnt="0">
        <dgm:presLayoutVars>
          <dgm:chMax val="0"/>
          <dgm:chPref val="0"/>
        </dgm:presLayoutVars>
      </dgm:prSet>
      <dgm:spPr/>
    </dgm:pt>
    <dgm:pt modelId="{379ABB13-E6F1-4C8E-AAD2-0E5914C26EE0}" type="pres">
      <dgm:prSet presAssocID="{C43292EE-D6C9-431D-AEAB-D05B0424A3ED}" presName="ChildAccent" presStyleLbl="solidFgAcc1" presStyleIdx="5" presStyleCnt="11"/>
      <dgm:spPr/>
    </dgm:pt>
    <dgm:pt modelId="{C47F0F55-13A0-43ED-8679-043573E8FB6E}" type="pres">
      <dgm:prSet presAssocID="{C43292EE-D6C9-431D-AEAB-D05B0424A3ED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01FA0DD2-25F0-415C-A1ED-4375FEAAB197}" type="pres">
      <dgm:prSet presAssocID="{69446A43-5056-4FD6-8A27-B536BB5EFA6D}" presName="childComposite" presStyleCnt="0">
        <dgm:presLayoutVars>
          <dgm:chMax val="0"/>
          <dgm:chPref val="0"/>
        </dgm:presLayoutVars>
      </dgm:prSet>
      <dgm:spPr/>
    </dgm:pt>
    <dgm:pt modelId="{E004BDDD-3658-4823-AF67-04926C44F4FB}" type="pres">
      <dgm:prSet presAssocID="{69446A43-5056-4FD6-8A27-B536BB5EFA6D}" presName="ChildAccent" presStyleLbl="solidFgAcc1" presStyleIdx="6" presStyleCnt="11"/>
      <dgm:spPr/>
    </dgm:pt>
    <dgm:pt modelId="{15525494-9D0C-4766-A0DF-88F9EB401D3F}" type="pres">
      <dgm:prSet presAssocID="{69446A43-5056-4FD6-8A27-B536BB5EFA6D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31DF7A77-9703-4424-9B47-6BFB7D6817AA}" type="pres">
      <dgm:prSet presAssocID="{D90C12BB-320F-4568-A7D3-9B946DF6373C}" presName="root" presStyleCnt="0">
        <dgm:presLayoutVars>
          <dgm:chMax/>
          <dgm:chPref/>
        </dgm:presLayoutVars>
      </dgm:prSet>
      <dgm:spPr/>
    </dgm:pt>
    <dgm:pt modelId="{CA7F20C6-9312-4ABE-8DE8-1C9E31086C77}" type="pres">
      <dgm:prSet presAssocID="{D90C12BB-320F-4568-A7D3-9B946DF6373C}" presName="rootComposite" presStyleCnt="0">
        <dgm:presLayoutVars/>
      </dgm:prSet>
      <dgm:spPr/>
    </dgm:pt>
    <dgm:pt modelId="{64CE2114-B918-4EE5-8BBB-C68EE42BB346}" type="pres">
      <dgm:prSet presAssocID="{D90C12BB-320F-4568-A7D3-9B946DF6373C}" presName="ParentAccent" presStyleLbl="alignNode1" presStyleIdx="2" presStyleCnt="3"/>
      <dgm:spPr/>
    </dgm:pt>
    <dgm:pt modelId="{D7BC7E08-EBE4-4357-8005-48E5E773E0B7}" type="pres">
      <dgm:prSet presAssocID="{D90C12BB-320F-4568-A7D3-9B946DF6373C}" presName="ParentSmallAccent" presStyleLbl="fgAcc1" presStyleIdx="2" presStyleCnt="3"/>
      <dgm:spPr/>
    </dgm:pt>
    <dgm:pt modelId="{9735D3ED-50C0-4B60-B95B-8D1D0345B675}" type="pres">
      <dgm:prSet presAssocID="{D90C12BB-320F-4568-A7D3-9B946DF6373C}" presName="Parent" presStyleLbl="revTx" presStyleIdx="9" presStyleCnt="14">
        <dgm:presLayoutVars>
          <dgm:chMax/>
          <dgm:chPref val="4"/>
          <dgm:bulletEnabled val="1"/>
        </dgm:presLayoutVars>
      </dgm:prSet>
      <dgm:spPr/>
    </dgm:pt>
    <dgm:pt modelId="{71505793-C691-4055-A6BD-4D33A21976F2}" type="pres">
      <dgm:prSet presAssocID="{D90C12BB-320F-4568-A7D3-9B946DF6373C}" presName="childShape" presStyleCnt="0">
        <dgm:presLayoutVars>
          <dgm:chMax val="0"/>
          <dgm:chPref val="0"/>
        </dgm:presLayoutVars>
      </dgm:prSet>
      <dgm:spPr/>
    </dgm:pt>
    <dgm:pt modelId="{0D100ED9-AB2D-429C-8166-7A10B3761181}" type="pres">
      <dgm:prSet presAssocID="{7D1A4FCB-EBB9-430B-9400-55CE693E7E08}" presName="childComposite" presStyleCnt="0">
        <dgm:presLayoutVars>
          <dgm:chMax val="0"/>
          <dgm:chPref val="0"/>
        </dgm:presLayoutVars>
      </dgm:prSet>
      <dgm:spPr/>
    </dgm:pt>
    <dgm:pt modelId="{C6237DEB-03AB-47A7-93AC-80D7E657BB9F}" type="pres">
      <dgm:prSet presAssocID="{7D1A4FCB-EBB9-430B-9400-55CE693E7E08}" presName="ChildAccent" presStyleLbl="solidFgAcc1" presStyleIdx="7" presStyleCnt="11"/>
      <dgm:spPr/>
    </dgm:pt>
    <dgm:pt modelId="{99681515-9DE4-479E-BB3A-AFDED89A50F1}" type="pres">
      <dgm:prSet presAssocID="{7D1A4FCB-EBB9-430B-9400-55CE693E7E0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67C64377-966A-4460-94E8-7CD25C337370}" type="pres">
      <dgm:prSet presAssocID="{6C2DE2E8-7E80-4F97-8390-1D7C79EE2526}" presName="childComposite" presStyleCnt="0">
        <dgm:presLayoutVars>
          <dgm:chMax val="0"/>
          <dgm:chPref val="0"/>
        </dgm:presLayoutVars>
      </dgm:prSet>
      <dgm:spPr/>
    </dgm:pt>
    <dgm:pt modelId="{8D713C9B-B759-45D2-BE34-96CC00105EE7}" type="pres">
      <dgm:prSet presAssocID="{6C2DE2E8-7E80-4F97-8390-1D7C79EE2526}" presName="ChildAccent" presStyleLbl="solidFgAcc1" presStyleIdx="8" presStyleCnt="11"/>
      <dgm:spPr/>
    </dgm:pt>
    <dgm:pt modelId="{1932C3B3-CC5B-4AB4-9BF1-B1FCAEBB1A17}" type="pres">
      <dgm:prSet presAssocID="{6C2DE2E8-7E80-4F97-8390-1D7C79EE2526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0F01B09C-3163-473C-97AC-4F2F496654B1}" type="pres">
      <dgm:prSet presAssocID="{FB8F7475-7D87-4160-A991-4AE1558F6048}" presName="childComposite" presStyleCnt="0">
        <dgm:presLayoutVars>
          <dgm:chMax val="0"/>
          <dgm:chPref val="0"/>
        </dgm:presLayoutVars>
      </dgm:prSet>
      <dgm:spPr/>
    </dgm:pt>
    <dgm:pt modelId="{19CC867C-74E1-4385-994A-FECDCBC9B884}" type="pres">
      <dgm:prSet presAssocID="{FB8F7475-7D87-4160-A991-4AE1558F6048}" presName="ChildAccent" presStyleLbl="solidFgAcc1" presStyleIdx="9" presStyleCnt="11"/>
      <dgm:spPr/>
    </dgm:pt>
    <dgm:pt modelId="{EB08D5FD-54D8-4F77-BC95-F12FC7F38459}" type="pres">
      <dgm:prSet presAssocID="{FB8F7475-7D87-4160-A991-4AE1558F604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FCF8AD51-8613-489C-BD6C-7E3D087237B8}" type="pres">
      <dgm:prSet presAssocID="{01E4794B-B82E-4020-8C4D-00B9BA5B9B84}" presName="childComposite" presStyleCnt="0">
        <dgm:presLayoutVars>
          <dgm:chMax val="0"/>
          <dgm:chPref val="0"/>
        </dgm:presLayoutVars>
      </dgm:prSet>
      <dgm:spPr/>
    </dgm:pt>
    <dgm:pt modelId="{A4AC9266-3A2C-42AD-ACC6-281ECDCBD923}" type="pres">
      <dgm:prSet presAssocID="{01E4794B-B82E-4020-8C4D-00B9BA5B9B84}" presName="ChildAccent" presStyleLbl="solidFgAcc1" presStyleIdx="10" presStyleCnt="11"/>
      <dgm:spPr/>
    </dgm:pt>
    <dgm:pt modelId="{341DE91E-AE14-4437-805C-AAEF900C4E5E}" type="pres">
      <dgm:prSet presAssocID="{01E4794B-B82E-4020-8C4D-00B9BA5B9B84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94AC916F-CEF3-43E9-AE31-0A64C599027F}" srcId="{0FA72DEE-E8F7-4548-A629-B9871646A394}" destId="{7F09D203-A6DF-4195-BDA2-1938829020E7}" srcOrd="0" destOrd="0" parTransId="{9DC198BA-7C7D-4ADF-A459-591D862B0426}" sibTransId="{3322277A-026D-435C-BB65-F518BD30FBB1}"/>
    <dgm:cxn modelId="{E85ABAB5-352D-4B5E-BC31-FA47D61FC78C}" srcId="{7F09D203-A6DF-4195-BDA2-1938829020E7}" destId="{1BCCC7F7-EC2D-441E-AAE7-48F991FA9CDB}" srcOrd="0" destOrd="0" parTransId="{3586BC21-DD67-4A42-B759-8C76F93795D7}" sibTransId="{14F74137-26D6-40F0-9700-ECB1FE939AE2}"/>
    <dgm:cxn modelId="{A4AFCEA8-0A11-4D6E-A472-0C7BB0649119}" srcId="{7F09D203-A6DF-4195-BDA2-1938829020E7}" destId="{93A7A2F2-FA14-488C-870F-0EC6083A997B}" srcOrd="1" destOrd="0" parTransId="{61BACD01-CD3C-48EC-BC42-7D5EF91F47B5}" sibTransId="{74CC892C-098E-4ED8-9E0E-0F75187C5482}"/>
    <dgm:cxn modelId="{A223D3FB-D74F-4474-808D-CD08810E8304}" srcId="{7F09D203-A6DF-4195-BDA2-1938829020E7}" destId="{262C63ED-3602-4A59-80E3-E92092481A64}" srcOrd="2" destOrd="0" parTransId="{D49C105C-306E-4EF7-9A6B-E20B66919525}" sibTransId="{11C937D6-825D-4B43-A4BD-D5F7CA6D5824}"/>
    <dgm:cxn modelId="{11F41373-2479-4525-AAB8-FC967A5BF1E6}" srcId="{7F09D203-A6DF-4195-BDA2-1938829020E7}" destId="{C7F069EB-5513-4B69-BFFE-A42B3BA31AF7}" srcOrd="3" destOrd="0" parTransId="{5029CA5D-AEAE-4C87-9521-DC5165724216}" sibTransId="{54C77D4D-7CC3-4685-B2D8-79625B92CC45}"/>
    <dgm:cxn modelId="{F23166C6-745E-4AC2-816E-8CDDA3698F14}" srcId="{7F09D203-A6DF-4195-BDA2-1938829020E7}" destId="{A10CD275-156B-489E-BD40-8206B8542AF0}" srcOrd="4" destOrd="0" parTransId="{D36D2329-AE8E-4365-BDF3-35BD23A17F37}" sibTransId="{EC23B00C-BE9A-4331-B9DB-545A11BF8FFA}"/>
    <dgm:cxn modelId="{B3C5337C-BF4C-4A8A-9F56-832F4163F535}" srcId="{0FA72DEE-E8F7-4548-A629-B9871646A394}" destId="{E7B68C3B-8CFB-4FE1-866C-AB04554D7E85}" srcOrd="1" destOrd="0" parTransId="{7454FE27-0411-481A-866A-2492EDB90E8A}" sibTransId="{6FE7C2B3-8BBB-4BFD-9D3B-C2481BFE698D}"/>
    <dgm:cxn modelId="{B2586D6B-3FF0-4DA7-A2DC-EB828E910D6A}" srcId="{E7B68C3B-8CFB-4FE1-866C-AB04554D7E85}" destId="{C43292EE-D6C9-431D-AEAB-D05B0424A3ED}" srcOrd="0" destOrd="1" parTransId="{C97B2CB3-F212-4074-A707-D8D3E51C0B26}" sibTransId="{B2589858-78D0-4249-892B-A896983AAB64}"/>
    <dgm:cxn modelId="{53599F34-E475-4CF6-9DD7-1756C248EAB2}" srcId="{E7B68C3B-8CFB-4FE1-866C-AB04554D7E85}" destId="{69446A43-5056-4FD6-8A27-B536BB5EFA6D}" srcOrd="1" destOrd="1" parTransId="{305860FD-228A-4514-9CAB-9B04865C45D0}" sibTransId="{EE49EE3F-2FC4-4046-B6FF-6A0676481D2C}"/>
    <dgm:cxn modelId="{D95AF230-D91E-4C70-8640-E25DAEAF3AAC}" srcId="{0FA72DEE-E8F7-4548-A629-B9871646A394}" destId="{D90C12BB-320F-4568-A7D3-9B946DF6373C}" srcOrd="2" destOrd="0" parTransId="{402F363D-6737-4502-BAB9-EA62A0805447}" sibTransId="{27BCB94A-A527-47A7-9804-B74F0D443115}"/>
    <dgm:cxn modelId="{30508493-F585-417A-984A-9D689170EC85}" srcId="{D90C12BB-320F-4568-A7D3-9B946DF6373C}" destId="{7D1A4FCB-EBB9-430B-9400-55CE693E7E08}" srcOrd="0" destOrd="2" parTransId="{AFF0A3BC-9412-491C-A13B-123932396D22}" sibTransId="{DB697CE5-88E6-4DCE-92B1-EC69B78FF2BC}"/>
    <dgm:cxn modelId="{F5C87913-5CA9-4D80-B634-85885DCBAC16}" srcId="{D90C12BB-320F-4568-A7D3-9B946DF6373C}" destId="{6C2DE2E8-7E80-4F97-8390-1D7C79EE2526}" srcOrd="1" destOrd="2" parTransId="{57B0929D-2E80-4062-A572-38A4AEA8A7F6}" sibTransId="{7F69D8BD-1427-4FD6-BA66-B65F9A4ADEE6}"/>
    <dgm:cxn modelId="{E0B5280E-9B88-4920-AA44-E4AB19DB1907}" srcId="{D90C12BB-320F-4568-A7D3-9B946DF6373C}" destId="{FB8F7475-7D87-4160-A991-4AE1558F6048}" srcOrd="2" destOrd="2" parTransId="{2840F835-015E-4894-B8CD-ECAB97E72CD2}" sibTransId="{44D589FC-DC9A-440E-9D52-7DE98529F1BA}"/>
    <dgm:cxn modelId="{E719AC32-FC60-486B-85F6-3C564A2A37C3}" srcId="{D90C12BB-320F-4568-A7D3-9B946DF6373C}" destId="{01E4794B-B82E-4020-8C4D-00B9BA5B9B84}" srcOrd="3" destOrd="2" parTransId="{766F67FD-194F-442A-A4A9-36002B587B33}" sibTransId="{9C763F01-F087-4A1D-940A-A7415FBC0D04}"/>
    <dgm:cxn modelId="{131A1171-06CC-4517-9F16-A0991BFCBAF1}" type="presOf" srcId="{0FA72DEE-E8F7-4548-A629-B9871646A394}" destId="{CF9635BC-2AC0-49CE-AE3C-53E2D18CA699}" srcOrd="0" destOrd="0" presId="urn:microsoft.com/office/officeart/2008/layout/SquareAccentList"/>
    <dgm:cxn modelId="{73481691-4141-4167-B5D0-2798FEC44A77}" type="presParOf" srcId="{CF9635BC-2AC0-49CE-AE3C-53E2D18CA699}" destId="{030F2CC6-623D-4FA4-BFAC-3559861CD86A}" srcOrd="0" destOrd="0" presId="urn:microsoft.com/office/officeart/2008/layout/SquareAccentList"/>
    <dgm:cxn modelId="{5DEE8001-ECE7-4C9D-9988-AFE68FF4D6EE}" type="presParOf" srcId="{030F2CC6-623D-4FA4-BFAC-3559861CD86A}" destId="{6BF99B8D-690B-48A1-BBAA-2648A0BD701B}" srcOrd="0" destOrd="0" presId="urn:microsoft.com/office/officeart/2008/layout/SquareAccentList"/>
    <dgm:cxn modelId="{9F01B30C-DB31-4C55-B149-25EC9E88260C}" type="presOf" srcId="{7F09D203-A6DF-4195-BDA2-1938829020E7}" destId="{6BF99B8D-690B-48A1-BBAA-2648A0BD701B}" srcOrd="0" destOrd="0" presId="urn:microsoft.com/office/officeart/2008/layout/SquareAccentList"/>
    <dgm:cxn modelId="{1685BD7C-EFF2-4FFB-884C-F0852CB75A81}" type="presParOf" srcId="{6BF99B8D-690B-48A1-BBAA-2648A0BD701B}" destId="{FBBAFD14-36B1-4778-A35B-4CEE84F09715}" srcOrd="0" destOrd="0" presId="urn:microsoft.com/office/officeart/2008/layout/SquareAccentList"/>
    <dgm:cxn modelId="{2E09BD8D-10D9-4767-B05A-BDE79EBEFC29}" type="presParOf" srcId="{6BF99B8D-690B-48A1-BBAA-2648A0BD701B}" destId="{AF78A587-30BC-4079-97D3-5C2FBB6846C4}" srcOrd="1" destOrd="0" presId="urn:microsoft.com/office/officeart/2008/layout/SquareAccentList"/>
    <dgm:cxn modelId="{076A70D3-17B5-4545-B67E-A6BD40803565}" type="presParOf" srcId="{6BF99B8D-690B-48A1-BBAA-2648A0BD701B}" destId="{EE69407A-685C-439D-A385-B94FCDCC7582}" srcOrd="2" destOrd="0" presId="urn:microsoft.com/office/officeart/2008/layout/SquareAccentList"/>
    <dgm:cxn modelId="{F49B6B2C-DCBA-4757-819C-CE5647735A21}" type="presOf" srcId="{7F09D203-A6DF-4195-BDA2-1938829020E7}" destId="{EE69407A-685C-439D-A385-B94FCDCC7582}" srcOrd="0" destOrd="0" presId="urn:microsoft.com/office/officeart/2008/layout/SquareAccentList"/>
    <dgm:cxn modelId="{9AC9317C-406F-4A23-BE93-708AACC8BAC8}" type="presParOf" srcId="{030F2CC6-623D-4FA4-BFAC-3559861CD86A}" destId="{D5BF890C-62B8-4E49-8007-04A124F742E7}" srcOrd="1" destOrd="0" presId="urn:microsoft.com/office/officeart/2008/layout/SquareAccentList"/>
    <dgm:cxn modelId="{0FB7CD46-DC9F-4709-9795-417DFE44FCFF}" type="presParOf" srcId="{D5BF890C-62B8-4E49-8007-04A124F742E7}" destId="{CF612308-92E5-4C6E-B941-746C6B8EA2A5}" srcOrd="0" destOrd="1" presId="urn:microsoft.com/office/officeart/2008/layout/SquareAccentList"/>
    <dgm:cxn modelId="{3BA77A04-D7FD-41BC-8731-7821039DFC4B}" type="presParOf" srcId="{CF612308-92E5-4C6E-B941-746C6B8EA2A5}" destId="{4AC56804-D5D5-455F-8AB1-D6E7E5856C94}" srcOrd="0" destOrd="0" presId="urn:microsoft.com/office/officeart/2008/layout/SquareAccentList"/>
    <dgm:cxn modelId="{FA61D530-126F-4F85-8CAA-D2713A9B1A0A}" type="presParOf" srcId="{CF612308-92E5-4C6E-B941-746C6B8EA2A5}" destId="{514D9CA8-6F78-4A66-A939-D065AB09D328}" srcOrd="1" destOrd="0" presId="urn:microsoft.com/office/officeart/2008/layout/SquareAccentList"/>
    <dgm:cxn modelId="{CA36C81A-3693-48DF-8D9A-B442C28751DC}" type="presOf" srcId="{1BCCC7F7-EC2D-441E-AAE7-48F991FA9CDB}" destId="{514D9CA8-6F78-4A66-A939-D065AB09D328}" srcOrd="0" destOrd="0" presId="urn:microsoft.com/office/officeart/2008/layout/SquareAccentList"/>
    <dgm:cxn modelId="{459EE216-1A74-4EFB-9A96-3DB933303232}" type="presParOf" srcId="{D5BF890C-62B8-4E49-8007-04A124F742E7}" destId="{93C4BDB4-981D-4AA2-ADF0-D242B04ECECA}" srcOrd="1" destOrd="1" presId="urn:microsoft.com/office/officeart/2008/layout/SquareAccentList"/>
    <dgm:cxn modelId="{02899494-E4BF-4CB8-B840-942A74A866DD}" type="presParOf" srcId="{93C4BDB4-981D-4AA2-ADF0-D242B04ECECA}" destId="{1E965B0D-046E-4FFF-B408-7103411D0F3B}" srcOrd="0" destOrd="1" presId="urn:microsoft.com/office/officeart/2008/layout/SquareAccentList"/>
    <dgm:cxn modelId="{8A7D519A-1D82-4D4E-A4E9-B0E0370C5358}" type="presParOf" srcId="{93C4BDB4-981D-4AA2-ADF0-D242B04ECECA}" destId="{5B5A916A-CE33-41B9-8C63-859F0C0AA7A1}" srcOrd="1" destOrd="1" presId="urn:microsoft.com/office/officeart/2008/layout/SquareAccentList"/>
    <dgm:cxn modelId="{D78E9BEA-F6CD-4751-9AD6-1DEBF64D90B2}" type="presOf" srcId="{93A7A2F2-FA14-488C-870F-0EC6083A997B}" destId="{5B5A916A-CE33-41B9-8C63-859F0C0AA7A1}" srcOrd="0" destOrd="0" presId="urn:microsoft.com/office/officeart/2008/layout/SquareAccentList"/>
    <dgm:cxn modelId="{BED63C13-8CF2-4942-8137-22E9D076A658}" type="presParOf" srcId="{D5BF890C-62B8-4E49-8007-04A124F742E7}" destId="{D5B7EDAF-771C-4A34-9766-67D3D16D4B48}" srcOrd="2" destOrd="1" presId="urn:microsoft.com/office/officeart/2008/layout/SquareAccentList"/>
    <dgm:cxn modelId="{09CFCBA0-8786-44CB-9C7C-BD7A3672C0EA}" type="presParOf" srcId="{D5B7EDAF-771C-4A34-9766-67D3D16D4B48}" destId="{21C59849-BC48-42CE-A7F0-122BBE77D41C}" srcOrd="0" destOrd="2" presId="urn:microsoft.com/office/officeart/2008/layout/SquareAccentList"/>
    <dgm:cxn modelId="{B0DE9E8B-00FC-48D6-8BA3-971F30EA0C59}" type="presParOf" srcId="{D5B7EDAF-771C-4A34-9766-67D3D16D4B48}" destId="{67454B4A-EF3C-48D6-B119-DD35EE35AEF6}" srcOrd="1" destOrd="2" presId="urn:microsoft.com/office/officeart/2008/layout/SquareAccentList"/>
    <dgm:cxn modelId="{90622400-95B9-4890-A763-EDA2156314C2}" type="presOf" srcId="{262C63ED-3602-4A59-80E3-E92092481A64}" destId="{67454B4A-EF3C-48D6-B119-DD35EE35AEF6}" srcOrd="0" destOrd="0" presId="urn:microsoft.com/office/officeart/2008/layout/SquareAccentList"/>
    <dgm:cxn modelId="{2805C4CA-5CAB-4496-92E8-D63A5204A72E}" type="presParOf" srcId="{D5BF890C-62B8-4E49-8007-04A124F742E7}" destId="{FA8436FC-8A00-4890-90DF-475812854598}" srcOrd="3" destOrd="1" presId="urn:microsoft.com/office/officeart/2008/layout/SquareAccentList"/>
    <dgm:cxn modelId="{388774B8-2432-496E-96D4-585596A270E0}" type="presParOf" srcId="{FA8436FC-8A00-4890-90DF-475812854598}" destId="{8D979A0D-2CA4-421B-858C-C3A4DFBAFD28}" srcOrd="0" destOrd="3" presId="urn:microsoft.com/office/officeart/2008/layout/SquareAccentList"/>
    <dgm:cxn modelId="{8258A676-9AD3-4A64-98B0-19CDC69E835C}" type="presParOf" srcId="{FA8436FC-8A00-4890-90DF-475812854598}" destId="{02817567-F151-4A3E-B896-C1E097D31B2F}" srcOrd="1" destOrd="3" presId="urn:microsoft.com/office/officeart/2008/layout/SquareAccentList"/>
    <dgm:cxn modelId="{76D4A34C-0319-492A-9DC8-F7CA19960DC1}" type="presOf" srcId="{C7F069EB-5513-4B69-BFFE-A42B3BA31AF7}" destId="{02817567-F151-4A3E-B896-C1E097D31B2F}" srcOrd="0" destOrd="0" presId="urn:microsoft.com/office/officeart/2008/layout/SquareAccentList"/>
    <dgm:cxn modelId="{4FDCCAA9-8D27-495C-9B7F-CF1B93081A51}" type="presParOf" srcId="{D5BF890C-62B8-4E49-8007-04A124F742E7}" destId="{81007614-1B5D-453F-A593-7B3561BB1810}" srcOrd="4" destOrd="1" presId="urn:microsoft.com/office/officeart/2008/layout/SquareAccentList"/>
    <dgm:cxn modelId="{3A47E3E0-8D2C-4556-91BD-6A5659D725A9}" type="presParOf" srcId="{81007614-1B5D-453F-A593-7B3561BB1810}" destId="{BDBE0DC4-1742-4205-BD27-56971637EA2F}" srcOrd="0" destOrd="4" presId="urn:microsoft.com/office/officeart/2008/layout/SquareAccentList"/>
    <dgm:cxn modelId="{068A4147-2E92-4221-B0D4-8AE805B15E44}" type="presParOf" srcId="{81007614-1B5D-453F-A593-7B3561BB1810}" destId="{8E3112EF-F191-4A3C-BE9F-BB4F82B1BA65}" srcOrd="1" destOrd="4" presId="urn:microsoft.com/office/officeart/2008/layout/SquareAccentList"/>
    <dgm:cxn modelId="{D36C83EF-FFED-4671-9E69-C49B88D07313}" type="presOf" srcId="{A10CD275-156B-489E-BD40-8206B8542AF0}" destId="{8E3112EF-F191-4A3C-BE9F-BB4F82B1BA65}" srcOrd="0" destOrd="0" presId="urn:microsoft.com/office/officeart/2008/layout/SquareAccentList"/>
    <dgm:cxn modelId="{A15E2A55-D1CF-47A2-95E6-7EBB74A0EB16}" type="presParOf" srcId="{CF9635BC-2AC0-49CE-AE3C-53E2D18CA699}" destId="{31EC3BAE-D545-414E-9371-C9561612F0AA}" srcOrd="1" destOrd="0" presId="urn:microsoft.com/office/officeart/2008/layout/SquareAccentList"/>
    <dgm:cxn modelId="{CAB54260-4618-4C88-9AA5-36C24D75731F}" type="presParOf" srcId="{31EC3BAE-D545-414E-9371-C9561612F0AA}" destId="{6B1FFBF5-F30B-45A0-B10E-D6ACD59ED8F4}" srcOrd="0" destOrd="1" presId="urn:microsoft.com/office/officeart/2008/layout/SquareAccentList"/>
    <dgm:cxn modelId="{19B04E9B-3532-418F-B917-A492DE666971}" type="presOf" srcId="{E7B68C3B-8CFB-4FE1-866C-AB04554D7E85}" destId="{6B1FFBF5-F30B-45A0-B10E-D6ACD59ED8F4}" srcOrd="0" destOrd="0" presId="urn:microsoft.com/office/officeart/2008/layout/SquareAccentList"/>
    <dgm:cxn modelId="{12BCEB29-74AB-4CE2-80E7-2B811A733C8E}" type="presParOf" srcId="{6B1FFBF5-F30B-45A0-B10E-D6ACD59ED8F4}" destId="{57E64AB8-CC5C-4FF7-A7CE-C1CEF568647A}" srcOrd="0" destOrd="0" presId="urn:microsoft.com/office/officeart/2008/layout/SquareAccentList"/>
    <dgm:cxn modelId="{6B58D716-603D-406F-BDCE-20B741676642}" type="presParOf" srcId="{6B1FFBF5-F30B-45A0-B10E-D6ACD59ED8F4}" destId="{833EEBC7-CAE3-4464-83E0-D820167FF0C7}" srcOrd="1" destOrd="0" presId="urn:microsoft.com/office/officeart/2008/layout/SquareAccentList"/>
    <dgm:cxn modelId="{2B7B5C33-909B-47E6-AD89-8CADCC937F7B}" type="presParOf" srcId="{6B1FFBF5-F30B-45A0-B10E-D6ACD59ED8F4}" destId="{A223E26E-1738-4AF8-A56B-9B517FD2BA4D}" srcOrd="2" destOrd="0" presId="urn:microsoft.com/office/officeart/2008/layout/SquareAccentList"/>
    <dgm:cxn modelId="{4F20FA46-E069-47DA-AB68-57973509E27E}" type="presOf" srcId="{E7B68C3B-8CFB-4FE1-866C-AB04554D7E85}" destId="{A223E26E-1738-4AF8-A56B-9B517FD2BA4D}" srcOrd="0" destOrd="0" presId="urn:microsoft.com/office/officeart/2008/layout/SquareAccentList"/>
    <dgm:cxn modelId="{DEBDCC07-A6CE-4D0D-997B-38541CD8048B}" type="presParOf" srcId="{31EC3BAE-D545-414E-9371-C9561612F0AA}" destId="{01AF146A-44EF-43A8-AD01-11E974CF91A8}" srcOrd="1" destOrd="1" presId="urn:microsoft.com/office/officeart/2008/layout/SquareAccentList"/>
    <dgm:cxn modelId="{83F2B38A-66F4-46B0-93BD-AC94846C2D9E}" type="presParOf" srcId="{01AF146A-44EF-43A8-AD01-11E974CF91A8}" destId="{08CF2828-B6C9-4AD2-91FA-74F5728EEF96}" srcOrd="0" destOrd="1" presId="urn:microsoft.com/office/officeart/2008/layout/SquareAccentList"/>
    <dgm:cxn modelId="{64023148-68A3-4729-A94C-5A256129F1B3}" type="presParOf" srcId="{08CF2828-B6C9-4AD2-91FA-74F5728EEF96}" destId="{379ABB13-E6F1-4C8E-AAD2-0E5914C26EE0}" srcOrd="0" destOrd="0" presId="urn:microsoft.com/office/officeart/2008/layout/SquareAccentList"/>
    <dgm:cxn modelId="{45B36D2C-A39C-4566-A7DD-81DDEBBDA573}" type="presParOf" srcId="{08CF2828-B6C9-4AD2-91FA-74F5728EEF96}" destId="{C47F0F55-13A0-43ED-8679-043573E8FB6E}" srcOrd="1" destOrd="0" presId="urn:microsoft.com/office/officeart/2008/layout/SquareAccentList"/>
    <dgm:cxn modelId="{BF602917-56EC-4366-9678-360F684A2362}" type="presOf" srcId="{C43292EE-D6C9-431D-AEAB-D05B0424A3ED}" destId="{C47F0F55-13A0-43ED-8679-043573E8FB6E}" srcOrd="0" destOrd="0" presId="urn:microsoft.com/office/officeart/2008/layout/SquareAccentList"/>
    <dgm:cxn modelId="{9598A6C7-5431-4901-90E0-114C3237E2DC}" type="presParOf" srcId="{01AF146A-44EF-43A8-AD01-11E974CF91A8}" destId="{01FA0DD2-25F0-415C-A1ED-4375FEAAB197}" srcOrd="1" destOrd="1" presId="urn:microsoft.com/office/officeart/2008/layout/SquareAccentList"/>
    <dgm:cxn modelId="{B4AD9DD9-0784-4975-B0A6-C7A9D92C247C}" type="presParOf" srcId="{01FA0DD2-25F0-415C-A1ED-4375FEAAB197}" destId="{E004BDDD-3658-4823-AF67-04926C44F4FB}" srcOrd="0" destOrd="1" presId="urn:microsoft.com/office/officeart/2008/layout/SquareAccentList"/>
    <dgm:cxn modelId="{F2D94784-B8C8-4F22-9A23-EBC10A18EAA0}" type="presParOf" srcId="{01FA0DD2-25F0-415C-A1ED-4375FEAAB197}" destId="{15525494-9D0C-4766-A0DF-88F9EB401D3F}" srcOrd="1" destOrd="1" presId="urn:microsoft.com/office/officeart/2008/layout/SquareAccentList"/>
    <dgm:cxn modelId="{9922C870-DA7B-4E5A-B94B-E0E1331AE3AC}" type="presOf" srcId="{69446A43-5056-4FD6-8A27-B536BB5EFA6D}" destId="{15525494-9D0C-4766-A0DF-88F9EB401D3F}" srcOrd="0" destOrd="0" presId="urn:microsoft.com/office/officeart/2008/layout/SquareAccentList"/>
    <dgm:cxn modelId="{1854A4A1-943C-4642-943B-33E478711A1E}" type="presParOf" srcId="{CF9635BC-2AC0-49CE-AE3C-53E2D18CA699}" destId="{31DF7A77-9703-4424-9B47-6BFB7D6817AA}" srcOrd="2" destOrd="0" presId="urn:microsoft.com/office/officeart/2008/layout/SquareAccentList"/>
    <dgm:cxn modelId="{5BFC657D-1C9A-4344-8969-94D7EC420E99}" type="presParOf" srcId="{31DF7A77-9703-4424-9B47-6BFB7D6817AA}" destId="{CA7F20C6-9312-4ABE-8DE8-1C9E31086C77}" srcOrd="0" destOrd="2" presId="urn:microsoft.com/office/officeart/2008/layout/SquareAccentList"/>
    <dgm:cxn modelId="{66F5ABF5-2804-4A05-9087-0F815DAE5A67}" type="presOf" srcId="{D90C12BB-320F-4568-A7D3-9B946DF6373C}" destId="{CA7F20C6-9312-4ABE-8DE8-1C9E31086C77}" srcOrd="0" destOrd="0" presId="urn:microsoft.com/office/officeart/2008/layout/SquareAccentList"/>
    <dgm:cxn modelId="{7761D7CB-3389-4E74-B235-8720CCB8C3D4}" type="presParOf" srcId="{CA7F20C6-9312-4ABE-8DE8-1C9E31086C77}" destId="{64CE2114-B918-4EE5-8BBB-C68EE42BB346}" srcOrd="0" destOrd="0" presId="urn:microsoft.com/office/officeart/2008/layout/SquareAccentList"/>
    <dgm:cxn modelId="{6091CB46-529E-4912-AA56-181ABAE70C78}" type="presParOf" srcId="{CA7F20C6-9312-4ABE-8DE8-1C9E31086C77}" destId="{D7BC7E08-EBE4-4357-8005-48E5E773E0B7}" srcOrd="1" destOrd="0" presId="urn:microsoft.com/office/officeart/2008/layout/SquareAccentList"/>
    <dgm:cxn modelId="{69C69946-104A-45BE-B3DE-90CF6DF1DF92}" type="presParOf" srcId="{CA7F20C6-9312-4ABE-8DE8-1C9E31086C77}" destId="{9735D3ED-50C0-4B60-B95B-8D1D0345B675}" srcOrd="2" destOrd="0" presId="urn:microsoft.com/office/officeart/2008/layout/SquareAccentList"/>
    <dgm:cxn modelId="{C540EDA2-F7AC-4719-BD53-C9517559709B}" type="presOf" srcId="{D90C12BB-320F-4568-A7D3-9B946DF6373C}" destId="{9735D3ED-50C0-4B60-B95B-8D1D0345B675}" srcOrd="0" destOrd="0" presId="urn:microsoft.com/office/officeart/2008/layout/SquareAccentList"/>
    <dgm:cxn modelId="{6E90EB65-0767-4C74-A21F-F79728BA9177}" type="presParOf" srcId="{31DF7A77-9703-4424-9B47-6BFB7D6817AA}" destId="{71505793-C691-4055-A6BD-4D33A21976F2}" srcOrd="1" destOrd="2" presId="urn:microsoft.com/office/officeart/2008/layout/SquareAccentList"/>
    <dgm:cxn modelId="{07BAF1FF-ECAE-4A5C-ABC7-A0F09E92FE82}" type="presParOf" srcId="{71505793-C691-4055-A6BD-4D33A21976F2}" destId="{0D100ED9-AB2D-429C-8166-7A10B3761181}" srcOrd="0" destOrd="1" presId="urn:microsoft.com/office/officeart/2008/layout/SquareAccentList"/>
    <dgm:cxn modelId="{E854D3B1-96D7-40E2-A468-0A4EFA57A1B3}" type="presParOf" srcId="{0D100ED9-AB2D-429C-8166-7A10B3761181}" destId="{C6237DEB-03AB-47A7-93AC-80D7E657BB9F}" srcOrd="0" destOrd="0" presId="urn:microsoft.com/office/officeart/2008/layout/SquareAccentList"/>
    <dgm:cxn modelId="{6A25A8EE-C615-4D3A-8FA9-A7E43C509A04}" type="presParOf" srcId="{0D100ED9-AB2D-429C-8166-7A10B3761181}" destId="{99681515-9DE4-479E-BB3A-AFDED89A50F1}" srcOrd="1" destOrd="0" presId="urn:microsoft.com/office/officeart/2008/layout/SquareAccentList"/>
    <dgm:cxn modelId="{2EE39D14-1EA3-40E2-9734-77EE28C14CD0}" type="presOf" srcId="{7D1A4FCB-EBB9-430B-9400-55CE693E7E08}" destId="{99681515-9DE4-479E-BB3A-AFDED89A50F1}" srcOrd="0" destOrd="0" presId="urn:microsoft.com/office/officeart/2008/layout/SquareAccentList"/>
    <dgm:cxn modelId="{30966200-B67D-4824-8B46-2B0A589B73B1}" type="presParOf" srcId="{71505793-C691-4055-A6BD-4D33A21976F2}" destId="{67C64377-966A-4460-94E8-7CD25C337370}" srcOrd="1" destOrd="1" presId="urn:microsoft.com/office/officeart/2008/layout/SquareAccentList"/>
    <dgm:cxn modelId="{F912C265-F9D2-4EB3-9ED1-83D41FE75B5E}" type="presParOf" srcId="{67C64377-966A-4460-94E8-7CD25C337370}" destId="{8D713C9B-B759-45D2-BE34-96CC00105EE7}" srcOrd="0" destOrd="1" presId="urn:microsoft.com/office/officeart/2008/layout/SquareAccentList"/>
    <dgm:cxn modelId="{D567A555-D2FC-48D6-94B5-B3309F0B6F24}" type="presParOf" srcId="{67C64377-966A-4460-94E8-7CD25C337370}" destId="{1932C3B3-CC5B-4AB4-9BF1-B1FCAEBB1A17}" srcOrd="1" destOrd="1" presId="urn:microsoft.com/office/officeart/2008/layout/SquareAccentList"/>
    <dgm:cxn modelId="{87379913-6419-4277-8313-55A35AA16839}" type="presOf" srcId="{6C2DE2E8-7E80-4F97-8390-1D7C79EE2526}" destId="{1932C3B3-CC5B-4AB4-9BF1-B1FCAEBB1A17}" srcOrd="0" destOrd="0" presId="urn:microsoft.com/office/officeart/2008/layout/SquareAccentList"/>
    <dgm:cxn modelId="{44D90085-2403-40E2-9411-3A332D47BB65}" type="presParOf" srcId="{71505793-C691-4055-A6BD-4D33A21976F2}" destId="{0F01B09C-3163-473C-97AC-4F2F496654B1}" srcOrd="2" destOrd="1" presId="urn:microsoft.com/office/officeart/2008/layout/SquareAccentList"/>
    <dgm:cxn modelId="{69A5E1FB-727C-4EF5-989A-AB1CD65E37CD}" type="presParOf" srcId="{0F01B09C-3163-473C-97AC-4F2F496654B1}" destId="{19CC867C-74E1-4385-994A-FECDCBC9B884}" srcOrd="0" destOrd="2" presId="urn:microsoft.com/office/officeart/2008/layout/SquareAccentList"/>
    <dgm:cxn modelId="{0F6D85A0-0A8F-43BD-9C7D-2EC8DF43E93D}" type="presParOf" srcId="{0F01B09C-3163-473C-97AC-4F2F496654B1}" destId="{EB08D5FD-54D8-4F77-BC95-F12FC7F38459}" srcOrd="1" destOrd="2" presId="urn:microsoft.com/office/officeart/2008/layout/SquareAccentList"/>
    <dgm:cxn modelId="{28191264-C7D5-40B0-825B-B681523211BA}" type="presOf" srcId="{FB8F7475-7D87-4160-A991-4AE1558F6048}" destId="{EB08D5FD-54D8-4F77-BC95-F12FC7F38459}" srcOrd="0" destOrd="0" presId="urn:microsoft.com/office/officeart/2008/layout/SquareAccentList"/>
    <dgm:cxn modelId="{1BAD08A3-F39B-4F0E-9538-4FB0C164AC67}" type="presParOf" srcId="{71505793-C691-4055-A6BD-4D33A21976F2}" destId="{FCF8AD51-8613-489C-BD6C-7E3D087237B8}" srcOrd="3" destOrd="1" presId="urn:microsoft.com/office/officeart/2008/layout/SquareAccentList"/>
    <dgm:cxn modelId="{06F075F2-4F05-41F2-8B28-506452772486}" type="presParOf" srcId="{FCF8AD51-8613-489C-BD6C-7E3D087237B8}" destId="{A4AC9266-3A2C-42AD-ACC6-281ECDCBD923}" srcOrd="0" destOrd="3" presId="urn:microsoft.com/office/officeart/2008/layout/SquareAccentList"/>
    <dgm:cxn modelId="{510E8E1D-800A-46AB-9CB6-7DFD7AA8BF09}" type="presParOf" srcId="{FCF8AD51-8613-489C-BD6C-7E3D087237B8}" destId="{341DE91E-AE14-4437-805C-AAEF900C4E5E}" srcOrd="1" destOrd="3" presId="urn:microsoft.com/office/officeart/2008/layout/SquareAccentList"/>
    <dgm:cxn modelId="{F6D8D2D0-3EE6-4DFE-A5A1-8FCC3F85A22A}" type="presOf" srcId="{01E4794B-B82E-4020-8C4D-00B9BA5B9B84}" destId="{341DE91E-AE14-4437-805C-AAEF900C4E5E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C84B-6E38-4924-8E14-B51DC2C6E3F0}">
      <dsp:nvSpPr>
        <dsp:cNvPr id="0" name=""/>
        <dsp:cNvSpPr/>
      </dsp:nvSpPr>
      <dsp:spPr>
        <a:xfrm>
          <a:off x="1368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DBE76-D284-4365-B817-A4EC3AFAF7A4}">
      <dsp:nvSpPr>
        <dsp:cNvPr id="0" name=""/>
        <dsp:cNvSpPr/>
      </dsp:nvSpPr>
      <dsp:spPr>
        <a:xfrm>
          <a:off x="1368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DFAB-E6C8-4F65-8619-8ED8C3224E22}">
      <dsp:nvSpPr>
        <dsp:cNvPr id="0" name=""/>
        <dsp:cNvSpPr/>
      </dsp:nvSpPr>
      <dsp:spPr>
        <a:xfrm>
          <a:off x="1368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1. </a:t>
          </a:r>
          <a:r>
            <a:rPr lang="zh-CN" altLang="en-US" sz="2400" kern="1200"/>
            <a:t>环境安装</a:t>
          </a:r>
        </a:p>
      </dsp:txBody>
      <dsp:txXfrm>
        <a:off x="1368" y="0"/>
        <a:ext cx="2794105" cy="590516"/>
      </dsp:txXfrm>
    </dsp:sp>
    <dsp:sp modelId="{EA20750C-5C69-443B-B36A-75E05102311D}">
      <dsp:nvSpPr>
        <dsp:cNvPr id="0" name=""/>
        <dsp:cNvSpPr/>
      </dsp:nvSpPr>
      <dsp:spPr>
        <a:xfrm>
          <a:off x="1368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7E5BF-C169-4E48-97F0-89CFB16E8C28}">
      <dsp:nvSpPr>
        <dsp:cNvPr id="0" name=""/>
        <dsp:cNvSpPr/>
      </dsp:nvSpPr>
      <dsp:spPr>
        <a:xfrm>
          <a:off x="196955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消息中间件</a:t>
          </a:r>
        </a:p>
      </dsp:txBody>
      <dsp:txXfrm>
        <a:off x="196955" y="1055835"/>
        <a:ext cx="2598518" cy="478461"/>
      </dsp:txXfrm>
    </dsp:sp>
    <dsp:sp modelId="{FBBAFD14-36B1-4778-A35B-4CEE84F09715}">
      <dsp:nvSpPr>
        <dsp:cNvPr id="0" name=""/>
        <dsp:cNvSpPr/>
      </dsp:nvSpPr>
      <dsp:spPr>
        <a:xfrm>
          <a:off x="2935179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A587-30BC-4079-97D3-5C2FBB6846C4}">
      <dsp:nvSpPr>
        <dsp:cNvPr id="0" name=""/>
        <dsp:cNvSpPr/>
      </dsp:nvSpPr>
      <dsp:spPr>
        <a:xfrm>
          <a:off x="2935179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407A-685C-439D-A385-B94FCDCC7582}">
      <dsp:nvSpPr>
        <dsp:cNvPr id="0" name=""/>
        <dsp:cNvSpPr/>
      </dsp:nvSpPr>
      <dsp:spPr>
        <a:xfrm>
          <a:off x="2935179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2. </a:t>
          </a:r>
          <a:r>
            <a:rPr lang="zh-CN" altLang="en-US" sz="2400" kern="1200" dirty="0"/>
            <a:t>订单生成</a:t>
          </a:r>
        </a:p>
      </dsp:txBody>
      <dsp:txXfrm>
        <a:off x="2935179" y="0"/>
        <a:ext cx="2794105" cy="590516"/>
      </dsp:txXfrm>
    </dsp:sp>
    <dsp:sp modelId="{4AC56804-D5D5-455F-8AB1-D6E7E5856C94}">
      <dsp:nvSpPr>
        <dsp:cNvPr id="0" name=""/>
        <dsp:cNvSpPr/>
      </dsp:nvSpPr>
      <dsp:spPr>
        <a:xfrm>
          <a:off x="2935179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D9CA8-6F78-4A66-A939-D065AB09D328}">
      <dsp:nvSpPr>
        <dsp:cNvPr id="0" name=""/>
        <dsp:cNvSpPr/>
      </dsp:nvSpPr>
      <dsp:spPr>
        <a:xfrm>
          <a:off x="3130766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订单问题分析</a:t>
          </a:r>
        </a:p>
      </dsp:txBody>
      <dsp:txXfrm>
        <a:off x="3130766" y="1055835"/>
        <a:ext cx="2598518" cy="478461"/>
      </dsp:txXfrm>
    </dsp:sp>
    <dsp:sp modelId="{1E965B0D-046E-4FFF-B408-7103411D0F3B}">
      <dsp:nvSpPr>
        <dsp:cNvPr id="0" name=""/>
        <dsp:cNvSpPr/>
      </dsp:nvSpPr>
      <dsp:spPr>
        <a:xfrm>
          <a:off x="2935179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A916A-CE33-41B9-8C63-859F0C0AA7A1}">
      <dsp:nvSpPr>
        <dsp:cNvPr id="0" name=""/>
        <dsp:cNvSpPr/>
      </dsp:nvSpPr>
      <dsp:spPr>
        <a:xfrm>
          <a:off x="3130766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设计订单表</a:t>
          </a:r>
        </a:p>
      </dsp:txBody>
      <dsp:txXfrm>
        <a:off x="3130766" y="1534297"/>
        <a:ext cx="2598518" cy="478461"/>
      </dsp:txXfrm>
    </dsp:sp>
    <dsp:sp modelId="{21C59849-BC48-42CE-A7F0-122BBE77D41C}">
      <dsp:nvSpPr>
        <dsp:cNvPr id="0" name=""/>
        <dsp:cNvSpPr/>
      </dsp:nvSpPr>
      <dsp:spPr>
        <a:xfrm>
          <a:off x="2935179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54B4A-EF3C-48D6-B119-DD35EE35AEF6}">
      <dsp:nvSpPr>
        <dsp:cNvPr id="0" name=""/>
        <dsp:cNvSpPr/>
      </dsp:nvSpPr>
      <dsp:spPr>
        <a:xfrm>
          <a:off x="3130766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实现创建订单功能</a:t>
          </a:r>
        </a:p>
      </dsp:txBody>
      <dsp:txXfrm>
        <a:off x="3130766" y="2012758"/>
        <a:ext cx="2598518" cy="478461"/>
      </dsp:txXfrm>
    </dsp:sp>
    <dsp:sp modelId="{8D979A0D-2CA4-421B-858C-C3A4DFBAFD28}">
      <dsp:nvSpPr>
        <dsp:cNvPr id="0" name=""/>
        <dsp:cNvSpPr/>
      </dsp:nvSpPr>
      <dsp:spPr>
        <a:xfrm>
          <a:off x="2935179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17567-F151-4A3E-B896-C1E097D31B2F}">
      <dsp:nvSpPr>
        <dsp:cNvPr id="0" name=""/>
        <dsp:cNvSpPr/>
      </dsp:nvSpPr>
      <dsp:spPr>
        <a:xfrm>
          <a:off x="3130766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 </a:t>
          </a:r>
          <a:r>
            <a:rPr lang="en-US" altLang="zh-CN" sz="1300" kern="1200" dirty="0"/>
            <a:t>ID </a:t>
          </a:r>
          <a:r>
            <a:rPr lang="zh-CN" altLang="en-US" sz="1300" kern="1200" dirty="0"/>
            <a:t>的生成方案</a:t>
          </a:r>
        </a:p>
      </dsp:txBody>
      <dsp:txXfrm>
        <a:off x="3130766" y="2491220"/>
        <a:ext cx="2598518" cy="478461"/>
      </dsp:txXfrm>
    </dsp:sp>
    <dsp:sp modelId="{57E64AB8-CC5C-4FF7-A7CE-C1CEF568647A}">
      <dsp:nvSpPr>
        <dsp:cNvPr id="0" name=""/>
        <dsp:cNvSpPr/>
      </dsp:nvSpPr>
      <dsp:spPr>
        <a:xfrm>
          <a:off x="5868990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EBC7-CAE3-4464-83E0-D820167FF0C7}">
      <dsp:nvSpPr>
        <dsp:cNvPr id="0" name=""/>
        <dsp:cNvSpPr/>
      </dsp:nvSpPr>
      <dsp:spPr>
        <a:xfrm>
          <a:off x="5868990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3E26E-1738-4AF8-A56B-9B517FD2BA4D}">
      <dsp:nvSpPr>
        <dsp:cNvPr id="0" name=""/>
        <dsp:cNvSpPr/>
      </dsp:nvSpPr>
      <dsp:spPr>
        <a:xfrm>
          <a:off x="5868990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3. </a:t>
          </a:r>
          <a:r>
            <a:rPr lang="zh-CN" altLang="en-US" sz="2400" kern="1200" dirty="0"/>
            <a:t>整合消息中间件</a:t>
          </a:r>
        </a:p>
      </dsp:txBody>
      <dsp:txXfrm>
        <a:off x="5868990" y="0"/>
        <a:ext cx="2794105" cy="590516"/>
      </dsp:txXfrm>
    </dsp:sp>
    <dsp:sp modelId="{ACADBC92-CD75-4AB2-AEB6-06BA38160AFF}">
      <dsp:nvSpPr>
        <dsp:cNvPr id="0" name=""/>
        <dsp:cNvSpPr/>
      </dsp:nvSpPr>
      <dsp:spPr>
        <a:xfrm>
          <a:off x="5868990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E846D-4C33-406C-A28F-E462A895C99E}">
      <dsp:nvSpPr>
        <dsp:cNvPr id="0" name=""/>
        <dsp:cNvSpPr/>
      </dsp:nvSpPr>
      <dsp:spPr>
        <a:xfrm>
          <a:off x="6064577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的部署</a:t>
          </a:r>
        </a:p>
      </dsp:txBody>
      <dsp:txXfrm>
        <a:off x="6064577" y="1055835"/>
        <a:ext cx="2598518" cy="478461"/>
      </dsp:txXfrm>
    </dsp:sp>
    <dsp:sp modelId="{379ABB13-E6F1-4C8E-AAD2-0E5914C26EE0}">
      <dsp:nvSpPr>
        <dsp:cNvPr id="0" name=""/>
        <dsp:cNvSpPr/>
      </dsp:nvSpPr>
      <dsp:spPr>
        <a:xfrm>
          <a:off x="5868990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0F55-13A0-43ED-8679-043573E8FB6E}">
      <dsp:nvSpPr>
        <dsp:cNvPr id="0" name=""/>
        <dsp:cNvSpPr/>
      </dsp:nvSpPr>
      <dsp:spPr>
        <a:xfrm>
          <a:off x="6064577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依赖与配置</a:t>
          </a:r>
        </a:p>
      </dsp:txBody>
      <dsp:txXfrm>
        <a:off x="6064577" y="1534297"/>
        <a:ext cx="2598518" cy="478461"/>
      </dsp:txXfrm>
    </dsp:sp>
    <dsp:sp modelId="{E004BDDD-3658-4823-AF67-04926C44F4FB}">
      <dsp:nvSpPr>
        <dsp:cNvPr id="0" name=""/>
        <dsp:cNvSpPr/>
      </dsp:nvSpPr>
      <dsp:spPr>
        <a:xfrm>
          <a:off x="5868990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25494-9D0C-4766-A0DF-88F9EB401D3F}">
      <dsp:nvSpPr>
        <dsp:cNvPr id="0" name=""/>
        <dsp:cNvSpPr/>
      </dsp:nvSpPr>
      <dsp:spPr>
        <a:xfrm>
          <a:off x="6064577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测试发送与接收</a:t>
          </a:r>
        </a:p>
      </dsp:txBody>
      <dsp:txXfrm>
        <a:off x="6064577" y="2012758"/>
        <a:ext cx="2598518" cy="478461"/>
      </dsp:txXfrm>
    </dsp:sp>
    <dsp:sp modelId="{64CE2114-B918-4EE5-8BBB-C68EE42BB346}">
      <dsp:nvSpPr>
        <dsp:cNvPr id="0" name=""/>
        <dsp:cNvSpPr/>
      </dsp:nvSpPr>
      <dsp:spPr>
        <a:xfrm>
          <a:off x="8802801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7E08-EBE4-4357-8005-48E5E773E0B7}">
      <dsp:nvSpPr>
        <dsp:cNvPr id="0" name=""/>
        <dsp:cNvSpPr/>
      </dsp:nvSpPr>
      <dsp:spPr>
        <a:xfrm>
          <a:off x="8802801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D3ED-50C0-4B60-B95B-8D1D0345B675}">
      <dsp:nvSpPr>
        <dsp:cNvPr id="0" name=""/>
        <dsp:cNvSpPr/>
      </dsp:nvSpPr>
      <dsp:spPr>
        <a:xfrm>
          <a:off x="8802801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4.</a:t>
          </a:r>
          <a:r>
            <a:rPr lang="en-US" sz="2400" kern="1200" dirty="0"/>
            <a:t> </a:t>
          </a:r>
          <a:r>
            <a:rPr lang="zh-CN" altLang="en-US" sz="2400" kern="1200" dirty="0"/>
            <a:t>订单消息处理</a:t>
          </a:r>
          <a:endParaRPr lang="en-US" altLang="zh-CN" sz="2400" kern="1200" dirty="0"/>
        </a:p>
      </dsp:txBody>
      <dsp:txXfrm>
        <a:off x="8802801" y="0"/>
        <a:ext cx="2794105" cy="590516"/>
      </dsp:txXfrm>
    </dsp:sp>
    <dsp:sp modelId="{C6237DEB-03AB-47A7-93AC-80D7E657BB9F}">
      <dsp:nvSpPr>
        <dsp:cNvPr id="0" name=""/>
        <dsp:cNvSpPr/>
      </dsp:nvSpPr>
      <dsp:spPr>
        <a:xfrm>
          <a:off x="8802801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81515-9DE4-479E-BB3A-AFDED89A50F1}">
      <dsp:nvSpPr>
        <dsp:cNvPr id="0" name=""/>
        <dsp:cNvSpPr/>
      </dsp:nvSpPr>
      <dsp:spPr>
        <a:xfrm>
          <a:off x="8998388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发送创建订单信息</a:t>
          </a:r>
          <a:endParaRPr lang="en-US" altLang="zh-CN" sz="1300" kern="1200" dirty="0"/>
        </a:p>
      </dsp:txBody>
      <dsp:txXfrm>
        <a:off x="8998388" y="1055835"/>
        <a:ext cx="2598518" cy="478461"/>
      </dsp:txXfrm>
    </dsp:sp>
    <dsp:sp modelId="{8D713C9B-B759-45D2-BE34-96CC00105EE7}">
      <dsp:nvSpPr>
        <dsp:cNvPr id="0" name=""/>
        <dsp:cNvSpPr/>
      </dsp:nvSpPr>
      <dsp:spPr>
        <a:xfrm>
          <a:off x="8802801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2C3B3-CC5B-4AB4-9BF1-B1FCAEBB1A17}">
      <dsp:nvSpPr>
        <dsp:cNvPr id="0" name=""/>
        <dsp:cNvSpPr/>
      </dsp:nvSpPr>
      <dsp:spPr>
        <a:xfrm>
          <a:off x="8998388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订单消息处理</a:t>
          </a:r>
          <a:endParaRPr lang="en-US" altLang="zh-CN" sz="1300" kern="1200" dirty="0"/>
        </a:p>
      </dsp:txBody>
      <dsp:txXfrm>
        <a:off x="8998388" y="1534297"/>
        <a:ext cx="2598518" cy="478461"/>
      </dsp:txXfrm>
    </dsp:sp>
    <dsp:sp modelId="{19CC867C-74E1-4385-994A-FECDCBC9B884}">
      <dsp:nvSpPr>
        <dsp:cNvPr id="0" name=""/>
        <dsp:cNvSpPr/>
      </dsp:nvSpPr>
      <dsp:spPr>
        <a:xfrm>
          <a:off x="8802801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8D5FD-54D8-4F77-BC95-F12FC7F38459}">
      <dsp:nvSpPr>
        <dsp:cNvPr id="0" name=""/>
        <dsp:cNvSpPr/>
      </dsp:nvSpPr>
      <dsp:spPr>
        <a:xfrm>
          <a:off x="8998388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扣减库存</a:t>
          </a:r>
          <a:endParaRPr lang="en-US" altLang="zh-CN" sz="1300" kern="1200" dirty="0"/>
        </a:p>
      </dsp:txBody>
      <dsp:txXfrm>
        <a:off x="8998388" y="2012758"/>
        <a:ext cx="2598518" cy="478461"/>
      </dsp:txXfrm>
    </dsp:sp>
    <dsp:sp modelId="{A4AC9266-3A2C-42AD-ACC6-281ECDCBD923}">
      <dsp:nvSpPr>
        <dsp:cNvPr id="0" name=""/>
        <dsp:cNvSpPr/>
      </dsp:nvSpPr>
      <dsp:spPr>
        <a:xfrm>
          <a:off x="8802801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E91E-AE14-4437-805C-AAEF900C4E5E}">
      <dsp:nvSpPr>
        <dsp:cNvPr id="0" name=""/>
        <dsp:cNvSpPr/>
      </dsp:nvSpPr>
      <dsp:spPr>
        <a:xfrm>
          <a:off x="8998388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测试订单创建流程</a:t>
          </a:r>
          <a:endParaRPr lang="en-US" altLang="zh-CN" sz="1300" kern="1200" dirty="0"/>
        </a:p>
      </dsp:txBody>
      <dsp:txXfrm>
        <a:off x="8998388" y="2491220"/>
        <a:ext cx="2598518" cy="478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1C84B-6E38-4924-8E14-B51DC2C6E3F0}">
      <dsp:nvSpPr>
        <dsp:cNvPr id="0" name=""/>
        <dsp:cNvSpPr/>
      </dsp:nvSpPr>
      <dsp:spPr>
        <a:xfrm>
          <a:off x="1368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DBE76-D284-4365-B817-A4EC3AFAF7A4}">
      <dsp:nvSpPr>
        <dsp:cNvPr id="0" name=""/>
        <dsp:cNvSpPr/>
      </dsp:nvSpPr>
      <dsp:spPr>
        <a:xfrm>
          <a:off x="1368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DFAB-E6C8-4F65-8619-8ED8C3224E22}">
      <dsp:nvSpPr>
        <dsp:cNvPr id="0" name=""/>
        <dsp:cNvSpPr/>
      </dsp:nvSpPr>
      <dsp:spPr>
        <a:xfrm>
          <a:off x="1368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1. </a:t>
          </a:r>
          <a:r>
            <a:rPr lang="zh-CN" altLang="en-US" sz="2400" kern="1200"/>
            <a:t>环境安装</a:t>
          </a:r>
        </a:p>
      </dsp:txBody>
      <dsp:txXfrm>
        <a:off x="1368" y="0"/>
        <a:ext cx="2794105" cy="590516"/>
      </dsp:txXfrm>
    </dsp:sp>
    <dsp:sp modelId="{EA20750C-5C69-443B-B36A-75E05102311D}">
      <dsp:nvSpPr>
        <dsp:cNvPr id="0" name=""/>
        <dsp:cNvSpPr/>
      </dsp:nvSpPr>
      <dsp:spPr>
        <a:xfrm>
          <a:off x="1368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7E5BF-C169-4E48-97F0-89CFB16E8C28}">
      <dsp:nvSpPr>
        <dsp:cNvPr id="0" name=""/>
        <dsp:cNvSpPr/>
      </dsp:nvSpPr>
      <dsp:spPr>
        <a:xfrm>
          <a:off x="196955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消息中间件</a:t>
          </a:r>
        </a:p>
      </dsp:txBody>
      <dsp:txXfrm>
        <a:off x="196955" y="1055835"/>
        <a:ext cx="2598518" cy="478461"/>
      </dsp:txXfrm>
    </dsp:sp>
    <dsp:sp modelId="{FBBAFD14-36B1-4778-A35B-4CEE84F09715}">
      <dsp:nvSpPr>
        <dsp:cNvPr id="0" name=""/>
        <dsp:cNvSpPr/>
      </dsp:nvSpPr>
      <dsp:spPr>
        <a:xfrm>
          <a:off x="2935179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A587-30BC-4079-97D3-5C2FBB6846C4}">
      <dsp:nvSpPr>
        <dsp:cNvPr id="0" name=""/>
        <dsp:cNvSpPr/>
      </dsp:nvSpPr>
      <dsp:spPr>
        <a:xfrm>
          <a:off x="2935179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407A-685C-439D-A385-B94FCDCC7582}">
      <dsp:nvSpPr>
        <dsp:cNvPr id="0" name=""/>
        <dsp:cNvSpPr/>
      </dsp:nvSpPr>
      <dsp:spPr>
        <a:xfrm>
          <a:off x="2935179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2. </a:t>
          </a:r>
          <a:r>
            <a:rPr lang="zh-CN" altLang="en-US" sz="2400" kern="1200" dirty="0"/>
            <a:t>订单生成</a:t>
          </a:r>
        </a:p>
      </dsp:txBody>
      <dsp:txXfrm>
        <a:off x="2935179" y="0"/>
        <a:ext cx="2794105" cy="590516"/>
      </dsp:txXfrm>
    </dsp:sp>
    <dsp:sp modelId="{4AC56804-D5D5-455F-8AB1-D6E7E5856C94}">
      <dsp:nvSpPr>
        <dsp:cNvPr id="0" name=""/>
        <dsp:cNvSpPr/>
      </dsp:nvSpPr>
      <dsp:spPr>
        <a:xfrm>
          <a:off x="2935179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D9CA8-6F78-4A66-A939-D065AB09D328}">
      <dsp:nvSpPr>
        <dsp:cNvPr id="0" name=""/>
        <dsp:cNvSpPr/>
      </dsp:nvSpPr>
      <dsp:spPr>
        <a:xfrm>
          <a:off x="3130766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订单问题分析</a:t>
          </a:r>
        </a:p>
      </dsp:txBody>
      <dsp:txXfrm>
        <a:off x="3130766" y="1055835"/>
        <a:ext cx="2598518" cy="478461"/>
      </dsp:txXfrm>
    </dsp:sp>
    <dsp:sp modelId="{1E965B0D-046E-4FFF-B408-7103411D0F3B}">
      <dsp:nvSpPr>
        <dsp:cNvPr id="0" name=""/>
        <dsp:cNvSpPr/>
      </dsp:nvSpPr>
      <dsp:spPr>
        <a:xfrm>
          <a:off x="2935179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A916A-CE33-41B9-8C63-859F0C0AA7A1}">
      <dsp:nvSpPr>
        <dsp:cNvPr id="0" name=""/>
        <dsp:cNvSpPr/>
      </dsp:nvSpPr>
      <dsp:spPr>
        <a:xfrm>
          <a:off x="3130766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设计订单表</a:t>
          </a:r>
        </a:p>
      </dsp:txBody>
      <dsp:txXfrm>
        <a:off x="3130766" y="1534297"/>
        <a:ext cx="2598518" cy="478461"/>
      </dsp:txXfrm>
    </dsp:sp>
    <dsp:sp modelId="{21C59849-BC48-42CE-A7F0-122BBE77D41C}">
      <dsp:nvSpPr>
        <dsp:cNvPr id="0" name=""/>
        <dsp:cNvSpPr/>
      </dsp:nvSpPr>
      <dsp:spPr>
        <a:xfrm>
          <a:off x="2935179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54B4A-EF3C-48D6-B119-DD35EE35AEF6}">
      <dsp:nvSpPr>
        <dsp:cNvPr id="0" name=""/>
        <dsp:cNvSpPr/>
      </dsp:nvSpPr>
      <dsp:spPr>
        <a:xfrm>
          <a:off x="3130766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实现创建订单功能</a:t>
          </a:r>
        </a:p>
      </dsp:txBody>
      <dsp:txXfrm>
        <a:off x="3130766" y="2012758"/>
        <a:ext cx="2598518" cy="478461"/>
      </dsp:txXfrm>
    </dsp:sp>
    <dsp:sp modelId="{8D979A0D-2CA4-421B-858C-C3A4DFBAFD28}">
      <dsp:nvSpPr>
        <dsp:cNvPr id="0" name=""/>
        <dsp:cNvSpPr/>
      </dsp:nvSpPr>
      <dsp:spPr>
        <a:xfrm>
          <a:off x="2935179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17567-F151-4A3E-B896-C1E097D31B2F}">
      <dsp:nvSpPr>
        <dsp:cNvPr id="0" name=""/>
        <dsp:cNvSpPr/>
      </dsp:nvSpPr>
      <dsp:spPr>
        <a:xfrm>
          <a:off x="3130766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 </a:t>
          </a:r>
          <a:r>
            <a:rPr lang="en-US" altLang="zh-CN" sz="1300" kern="1200" dirty="0"/>
            <a:t>ID </a:t>
          </a:r>
          <a:r>
            <a:rPr lang="zh-CN" altLang="en-US" sz="1300" kern="1200" dirty="0"/>
            <a:t>的生成方案</a:t>
          </a:r>
        </a:p>
      </dsp:txBody>
      <dsp:txXfrm>
        <a:off x="3130766" y="2491220"/>
        <a:ext cx="2598518" cy="478461"/>
      </dsp:txXfrm>
    </dsp:sp>
    <dsp:sp modelId="{57E64AB8-CC5C-4FF7-A7CE-C1CEF568647A}">
      <dsp:nvSpPr>
        <dsp:cNvPr id="0" name=""/>
        <dsp:cNvSpPr/>
      </dsp:nvSpPr>
      <dsp:spPr>
        <a:xfrm>
          <a:off x="5868990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EBC7-CAE3-4464-83E0-D820167FF0C7}">
      <dsp:nvSpPr>
        <dsp:cNvPr id="0" name=""/>
        <dsp:cNvSpPr/>
      </dsp:nvSpPr>
      <dsp:spPr>
        <a:xfrm>
          <a:off x="5868990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3E26E-1738-4AF8-A56B-9B517FD2BA4D}">
      <dsp:nvSpPr>
        <dsp:cNvPr id="0" name=""/>
        <dsp:cNvSpPr/>
      </dsp:nvSpPr>
      <dsp:spPr>
        <a:xfrm>
          <a:off x="5868990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3. </a:t>
          </a:r>
          <a:r>
            <a:rPr lang="zh-CN" altLang="en-US" sz="2400" kern="1200" dirty="0"/>
            <a:t>整合消息中间件</a:t>
          </a:r>
        </a:p>
      </dsp:txBody>
      <dsp:txXfrm>
        <a:off x="5868990" y="0"/>
        <a:ext cx="2794105" cy="590516"/>
      </dsp:txXfrm>
    </dsp:sp>
    <dsp:sp modelId="{ACADBC92-CD75-4AB2-AEB6-06BA38160AFF}">
      <dsp:nvSpPr>
        <dsp:cNvPr id="0" name=""/>
        <dsp:cNvSpPr/>
      </dsp:nvSpPr>
      <dsp:spPr>
        <a:xfrm>
          <a:off x="5868990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E846D-4C33-406C-A28F-E462A895C99E}">
      <dsp:nvSpPr>
        <dsp:cNvPr id="0" name=""/>
        <dsp:cNvSpPr/>
      </dsp:nvSpPr>
      <dsp:spPr>
        <a:xfrm>
          <a:off x="6064577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的部署</a:t>
          </a:r>
        </a:p>
      </dsp:txBody>
      <dsp:txXfrm>
        <a:off x="6064577" y="1055835"/>
        <a:ext cx="2598518" cy="478461"/>
      </dsp:txXfrm>
    </dsp:sp>
    <dsp:sp modelId="{379ABB13-E6F1-4C8E-AAD2-0E5914C26EE0}">
      <dsp:nvSpPr>
        <dsp:cNvPr id="0" name=""/>
        <dsp:cNvSpPr/>
      </dsp:nvSpPr>
      <dsp:spPr>
        <a:xfrm>
          <a:off x="5868990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0F55-13A0-43ED-8679-043573E8FB6E}">
      <dsp:nvSpPr>
        <dsp:cNvPr id="0" name=""/>
        <dsp:cNvSpPr/>
      </dsp:nvSpPr>
      <dsp:spPr>
        <a:xfrm>
          <a:off x="6064577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RocketMQ</a:t>
          </a:r>
          <a:r>
            <a:rPr lang="en-US" altLang="zh-CN" sz="1300" kern="1200" dirty="0"/>
            <a:t> </a:t>
          </a:r>
          <a:r>
            <a:rPr lang="zh-CN" altLang="en-US" sz="1300" kern="1200" dirty="0"/>
            <a:t>依赖与配置</a:t>
          </a:r>
        </a:p>
      </dsp:txBody>
      <dsp:txXfrm>
        <a:off x="6064577" y="1534297"/>
        <a:ext cx="2598518" cy="478461"/>
      </dsp:txXfrm>
    </dsp:sp>
    <dsp:sp modelId="{E004BDDD-3658-4823-AF67-04926C44F4FB}">
      <dsp:nvSpPr>
        <dsp:cNvPr id="0" name=""/>
        <dsp:cNvSpPr/>
      </dsp:nvSpPr>
      <dsp:spPr>
        <a:xfrm>
          <a:off x="5868990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25494-9D0C-4766-A0DF-88F9EB401D3F}">
      <dsp:nvSpPr>
        <dsp:cNvPr id="0" name=""/>
        <dsp:cNvSpPr/>
      </dsp:nvSpPr>
      <dsp:spPr>
        <a:xfrm>
          <a:off x="6064577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测试发送与接收</a:t>
          </a:r>
        </a:p>
      </dsp:txBody>
      <dsp:txXfrm>
        <a:off x="6064577" y="2012758"/>
        <a:ext cx="2598518" cy="478461"/>
      </dsp:txXfrm>
    </dsp:sp>
    <dsp:sp modelId="{64CE2114-B918-4EE5-8BBB-C68EE42BB346}">
      <dsp:nvSpPr>
        <dsp:cNvPr id="0" name=""/>
        <dsp:cNvSpPr/>
      </dsp:nvSpPr>
      <dsp:spPr>
        <a:xfrm>
          <a:off x="8802801" y="590516"/>
          <a:ext cx="2794105" cy="328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7E08-EBE4-4357-8005-48E5E773E0B7}">
      <dsp:nvSpPr>
        <dsp:cNvPr id="0" name=""/>
        <dsp:cNvSpPr/>
      </dsp:nvSpPr>
      <dsp:spPr>
        <a:xfrm>
          <a:off x="8802801" y="713969"/>
          <a:ext cx="205265" cy="20526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5D3ED-50C0-4B60-B95B-8D1D0345B675}">
      <dsp:nvSpPr>
        <dsp:cNvPr id="0" name=""/>
        <dsp:cNvSpPr/>
      </dsp:nvSpPr>
      <dsp:spPr>
        <a:xfrm>
          <a:off x="8802801" y="0"/>
          <a:ext cx="2794105" cy="590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4.</a:t>
          </a:r>
          <a:r>
            <a:rPr lang="en-US" sz="2400" kern="1200" dirty="0"/>
            <a:t> </a:t>
          </a:r>
          <a:r>
            <a:rPr lang="zh-CN" altLang="en-US" sz="2400" kern="1200" dirty="0"/>
            <a:t>订单消息处理</a:t>
          </a:r>
          <a:endParaRPr lang="en-US" altLang="zh-CN" sz="2400" kern="1200" dirty="0"/>
        </a:p>
      </dsp:txBody>
      <dsp:txXfrm>
        <a:off x="8802801" y="0"/>
        <a:ext cx="2794105" cy="590516"/>
      </dsp:txXfrm>
    </dsp:sp>
    <dsp:sp modelId="{C6237DEB-03AB-47A7-93AC-80D7E657BB9F}">
      <dsp:nvSpPr>
        <dsp:cNvPr id="0" name=""/>
        <dsp:cNvSpPr/>
      </dsp:nvSpPr>
      <dsp:spPr>
        <a:xfrm>
          <a:off x="8802801" y="1192436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81515-9DE4-479E-BB3A-AFDED89A50F1}">
      <dsp:nvSpPr>
        <dsp:cNvPr id="0" name=""/>
        <dsp:cNvSpPr/>
      </dsp:nvSpPr>
      <dsp:spPr>
        <a:xfrm>
          <a:off x="8998388" y="1055835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发送创建订单信息</a:t>
          </a:r>
          <a:endParaRPr lang="en-US" altLang="zh-CN" sz="1300" kern="1200" dirty="0"/>
        </a:p>
      </dsp:txBody>
      <dsp:txXfrm>
        <a:off x="8998388" y="1055835"/>
        <a:ext cx="2598518" cy="478461"/>
      </dsp:txXfrm>
    </dsp:sp>
    <dsp:sp modelId="{8D713C9B-B759-45D2-BE34-96CC00105EE7}">
      <dsp:nvSpPr>
        <dsp:cNvPr id="0" name=""/>
        <dsp:cNvSpPr/>
      </dsp:nvSpPr>
      <dsp:spPr>
        <a:xfrm>
          <a:off x="8802801" y="1670897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2C3B3-CC5B-4AB4-9BF1-B1FCAEBB1A17}">
      <dsp:nvSpPr>
        <dsp:cNvPr id="0" name=""/>
        <dsp:cNvSpPr/>
      </dsp:nvSpPr>
      <dsp:spPr>
        <a:xfrm>
          <a:off x="8998388" y="1534297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订单消息处理</a:t>
          </a:r>
          <a:endParaRPr lang="en-US" altLang="zh-CN" sz="1300" kern="1200" dirty="0"/>
        </a:p>
      </dsp:txBody>
      <dsp:txXfrm>
        <a:off x="8998388" y="1534297"/>
        <a:ext cx="2598518" cy="478461"/>
      </dsp:txXfrm>
    </dsp:sp>
    <dsp:sp modelId="{19CC867C-74E1-4385-994A-FECDCBC9B884}">
      <dsp:nvSpPr>
        <dsp:cNvPr id="0" name=""/>
        <dsp:cNvSpPr/>
      </dsp:nvSpPr>
      <dsp:spPr>
        <a:xfrm>
          <a:off x="8802801" y="2149359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8D5FD-54D8-4F77-BC95-F12FC7F38459}">
      <dsp:nvSpPr>
        <dsp:cNvPr id="0" name=""/>
        <dsp:cNvSpPr/>
      </dsp:nvSpPr>
      <dsp:spPr>
        <a:xfrm>
          <a:off x="8998388" y="2012758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扣减库存</a:t>
          </a:r>
          <a:endParaRPr lang="en-US" altLang="zh-CN" sz="1300" kern="1200" dirty="0"/>
        </a:p>
      </dsp:txBody>
      <dsp:txXfrm>
        <a:off x="8998388" y="2012758"/>
        <a:ext cx="2598518" cy="478461"/>
      </dsp:txXfrm>
    </dsp:sp>
    <dsp:sp modelId="{A4AC9266-3A2C-42AD-ACC6-281ECDCBD923}">
      <dsp:nvSpPr>
        <dsp:cNvPr id="0" name=""/>
        <dsp:cNvSpPr/>
      </dsp:nvSpPr>
      <dsp:spPr>
        <a:xfrm>
          <a:off x="8802801" y="2627821"/>
          <a:ext cx="205260" cy="20526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E91E-AE14-4437-805C-AAEF900C4E5E}">
      <dsp:nvSpPr>
        <dsp:cNvPr id="0" name=""/>
        <dsp:cNvSpPr/>
      </dsp:nvSpPr>
      <dsp:spPr>
        <a:xfrm>
          <a:off x="8998388" y="2491220"/>
          <a:ext cx="2598518" cy="478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测试订单创建流程</a:t>
          </a:r>
          <a:endParaRPr lang="en-US" altLang="zh-CN" sz="1300" kern="1200" dirty="0"/>
        </a:p>
      </dsp:txBody>
      <dsp:txXfrm>
        <a:off x="8998388" y="2491220"/>
        <a:ext cx="2598518" cy="47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4A63-8418-48F2-A657-7416229D51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5207-82D4-47C4-B562-FD379FD53A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F5207-82D4-47C4-B562-FD379FD53A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内容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内容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1"/>
            <a:ext cx="11598234" cy="90360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2251662"/>
            <a:ext cx="11598234" cy="39253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863725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2094962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962026"/>
            <a:ext cx="11598234" cy="52149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7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1"/>
            <a:ext cx="11598234" cy="90360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6883" y="2251662"/>
            <a:ext cx="11598234" cy="39253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863725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2094962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2026"/>
            <a:ext cx="11598234" cy="442344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296883" y="1825625"/>
            <a:ext cx="11598234" cy="4351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5196000" y="1635607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11598233" cy="427307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04370"/>
            <a:ext cx="11598275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5195999" y="1634550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和两栏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960120"/>
            <a:ext cx="5722917" cy="481331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96883" y="1825625"/>
            <a:ext cx="5722917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722916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1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2258341" y="1690688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441451"/>
            <a:ext cx="5722916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8133658" y="1698759"/>
            <a:ext cx="1800000" cy="3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960438"/>
            <a:ext cx="5722938" cy="4810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8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点击编辑副标题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4" y="962026"/>
            <a:ext cx="4475142" cy="978023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点击编辑副标题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62026"/>
            <a:ext cx="6708316" cy="5154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000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9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96883" y="1940049"/>
            <a:ext cx="4471531" cy="2492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点击编辑标题说明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632648" y="2171286"/>
            <a:ext cx="1800000" cy="36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296427" y="2311767"/>
            <a:ext cx="4471987" cy="380426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 altLang="en-US"/>
              <a:t>点击编辑说明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899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296863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0040816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883" y="1249681"/>
            <a:ext cx="11598234" cy="250412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单击编辑简介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96883" y="962025"/>
            <a:ext cx="3170217" cy="5214938"/>
          </a:xfrm>
          <a:prstGeom prst="rect">
            <a:avLst/>
          </a:prstGeom>
        </p:spPr>
        <p:txBody>
          <a:bodyPr vert="eaVert" anchor="ctr"/>
          <a:lstStyle>
            <a:lvl1pPr algn="ctr"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点击编辑标题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3609955" y="962025"/>
            <a:ext cx="8285162" cy="52149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zh-CN" altLang="en-US" dirty="0"/>
              <a:t>点击编辑内容</a:t>
            </a:r>
            <a:endParaRPr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296883" y="140971"/>
            <a:ext cx="11598234" cy="6477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页眉标题</a:t>
            </a:r>
            <a:endParaRPr lang="zh-CN" altLang="en-US" dirty="0"/>
          </a:p>
        </p:txBody>
      </p:sp>
      <p:sp>
        <p:nvSpPr>
          <p:cNvPr id="3" name="矩形 2"/>
          <p:cNvSpPr/>
          <p:nvPr userDrawn="1">
            <p:custDataLst>
              <p:tags r:id="rId5"/>
            </p:custDataLst>
          </p:nvPr>
        </p:nvSpPr>
        <p:spPr>
          <a:xfrm>
            <a:off x="2136532" y="2669494"/>
            <a:ext cx="36000" cy="1800000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6883" y="1366203"/>
            <a:ext cx="1159823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6883" y="3845878"/>
            <a:ext cx="1159823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单击编辑演讲者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6883" y="158900"/>
            <a:ext cx="2117761" cy="654969"/>
          </a:xfrm>
          <a:prstGeom prst="rect">
            <a:avLst/>
          </a:prstGeom>
        </p:spPr>
      </p:pic>
      <p:cxnSp>
        <p:nvCxnSpPr>
          <p:cNvPr id="15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+mn-lt"/>
                <a:ea typeface="+mn-ea"/>
                <a:cs typeface="Arial" panose="020B0604020202020204"/>
                <a:sym typeface="Arial" panose="020B0604020202020204"/>
              </a:rPr>
              <a:t>版权归属于九章算法（杭州）科技有限公司，贩卖和传播盗版将被追究刑事责任</a:t>
            </a:r>
            <a:endParaRPr sz="1400" kern="0" baseline="0" dirty="0">
              <a:solidFill>
                <a:srgbClr val="A5A5A5"/>
              </a:solidFill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+mn-lt"/>
                <a:ea typeface="+mn-ea"/>
                <a:cs typeface="Arial" panose="020B0604020202020204"/>
                <a:sym typeface="Arial" panose="020B0604020202020204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356" y="158900"/>
            <a:ext cx="2117761" cy="654969"/>
          </a:xfrm>
          <a:prstGeom prst="rect">
            <a:avLst/>
          </a:prstGeom>
        </p:spPr>
      </p:pic>
      <p:cxnSp>
        <p:nvCxnSpPr>
          <p:cNvPr id="12" name="Google Shape;16;p2"/>
          <p:cNvCxnSpPr/>
          <p:nvPr userDrawn="1"/>
        </p:nvCxnSpPr>
        <p:spPr>
          <a:xfrm rot="10800000">
            <a:off x="296883" y="849351"/>
            <a:ext cx="11590316" cy="6227"/>
          </a:xfrm>
          <a:prstGeom prst="straightConnector1">
            <a:avLst/>
          </a:prstGeom>
          <a:noFill/>
          <a:ln w="19050" cap="flat" cmpd="sng">
            <a:solidFill>
              <a:srgbClr val="3ACD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0;p1"/>
          <p:cNvSpPr txBox="1"/>
          <p:nvPr userDrawn="1"/>
        </p:nvSpPr>
        <p:spPr>
          <a:xfrm>
            <a:off x="296883" y="6378700"/>
            <a:ext cx="71001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/>
              <a:buNone/>
            </a:pPr>
            <a:r>
              <a:rPr lang="zh-CN" altLang="en-US" sz="1400" kern="0" baseline="0" dirty="0">
                <a:solidFill>
                  <a:srgbClr val="A5A5A5"/>
                </a:solidFill>
                <a:latin typeface="+mn-lt"/>
                <a:ea typeface="+mn-ea"/>
                <a:cs typeface="Arial" panose="020B0604020202020204"/>
                <a:sym typeface="Arial" panose="020B0604020202020204"/>
              </a:rPr>
              <a:t>版权归属于九章算法（杭州）科技有限公司，贩卖和传播盗版将被追究刑事责任</a:t>
            </a:r>
            <a:endParaRPr lang="zh-CN" altLang="en-US" sz="1400" kern="0" baseline="0" dirty="0">
              <a:solidFill>
                <a:srgbClr val="A5A5A5"/>
              </a:solidFill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1;p1"/>
          <p:cNvSpPr txBox="1"/>
          <p:nvPr userDrawn="1"/>
        </p:nvSpPr>
        <p:spPr>
          <a:xfrm>
            <a:off x="10797839" y="6378689"/>
            <a:ext cx="1097278" cy="32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400" b="0" i="0" u="none" strike="noStrike" kern="1200" cap="none">
                <a:solidFill>
                  <a:srgbClr val="A5A5A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第 </a:t>
            </a:r>
            <a:fld id="{00000000-1234-1234-1234-123412341234}" type="slidenum"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</a:fld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  <a:sym typeface="Arial" panose="020B0604020202020204"/>
              </a:rPr>
              <a:t>页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+mn-lt"/>
              <a:ea typeface="+mn-ea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hyperlink" Target="https://github.com/souyunku/SnowFlake" TargetMode="External"/><Relationship Id="rId1" Type="http://schemas.openxmlformats.org/officeDocument/2006/relationships/hyperlink" Target="https://github.com/twitter/snowflak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8" Type="http://schemas.openxmlformats.org/officeDocument/2006/relationships/slideLayout" Target="../slideLayouts/slideLayout28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环境搭建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安装本节课的必备环境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流量冲击从哪里来，冲击了哪些服务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订单生成问题分析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82935" cy="248920"/>
          </a:xfrm>
        </p:spPr>
        <p:txBody>
          <a:bodyPr/>
          <a:lstStyle/>
          <a:p>
            <a:r>
              <a:rPr lang="zh-CN" altLang="en-US">
                <a:sym typeface="+mn-ea"/>
              </a:rPr>
              <a:t>流量冲击问题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7989" t="6424" r="9161" b="8132"/>
          <a:stretch>
            <a:fillRect/>
          </a:stretch>
        </p:blipFill>
        <p:spPr>
          <a:xfrm>
            <a:off x="2573655" y="2162175"/>
            <a:ext cx="6960870" cy="4035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3375" y="3695065"/>
            <a:ext cx="1061720" cy="583565"/>
          </a:xfrm>
          <a:prstGeom prst="rect">
            <a:avLst/>
          </a:prstGeom>
          <a:solidFill>
            <a:srgbClr val="5680BF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用户抢购请求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怎样应对流量冲击？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核心理念：削峰填谷</a:t>
            </a:r>
            <a:r>
              <a:rPr lang="en-US" altLang="zh-CN">
                <a:sym typeface="+mn-ea"/>
              </a:rPr>
              <a:t>(Peak Load Shifting)</a:t>
            </a:r>
            <a:r>
              <a:rPr lang="zh-CN" altLang="en-US">
                <a:sym typeface="+mn-ea"/>
              </a:rPr>
              <a:t>、异步（Asynchronous）解耦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订单生成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瞬间的高流量冲击下，需要进行订单流量削峰填谷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订单生成问题分析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r>
              <a:rPr lang="zh-CN" altLang="en-US"/>
              <a:t>通过 </a:t>
            </a:r>
            <a:r>
              <a:rPr lang="en-US" altLang="zh-CN"/>
              <a:t>Message Queue </a:t>
            </a:r>
            <a:r>
              <a:rPr lang="zh-CN" altLang="en-US"/>
              <a:t>进行削峰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 l="7050" t="11912" r="10809" b="10928"/>
          <a:stretch>
            <a:fillRect/>
          </a:stretch>
        </p:blipFill>
        <p:spPr>
          <a:xfrm>
            <a:off x="2262505" y="2292350"/>
            <a:ext cx="7391400" cy="390271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6695440" y="2952115"/>
            <a:ext cx="2061210" cy="697230"/>
          </a:xfrm>
          <a:prstGeom prst="wedgeEllipseCallout">
            <a:avLst>
              <a:gd name="adj1" fmla="val -19963"/>
              <a:gd name="adj2" fmla="val 8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MQ 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72355" y="3713480"/>
            <a:ext cx="1061720" cy="583565"/>
          </a:xfrm>
          <a:prstGeom prst="rect">
            <a:avLst/>
          </a:prstGeom>
          <a:solidFill>
            <a:srgbClr val="5680BF"/>
          </a:solidFill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用户抢购请求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</a:t>
            </a:r>
            <a:r>
              <a:rPr lang="zh-CN" altLang="en-US"/>
              <a:t>消息队列是什么？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订单生成问题分析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en-US" altLang="zh-CN"/>
              <a:t>MQ = Message Queue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071495" y="1685290"/>
            <a:ext cx="6049010" cy="472122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7684770" y="1685290"/>
            <a:ext cx="2809875" cy="1096010"/>
          </a:xfrm>
          <a:prstGeom prst="wedgeEllipseCallout">
            <a:avLst>
              <a:gd name="adj1" fmla="val -94880"/>
              <a:gd name="adj2" fmla="val 46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把数据放到消息队列叫做</a:t>
            </a:r>
            <a:r>
              <a:rPr lang="zh-CN" altLang="en-US">
                <a:solidFill>
                  <a:srgbClr val="FF0000"/>
                </a:solidFill>
              </a:rPr>
              <a:t>生产者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7921625" y="5156200"/>
            <a:ext cx="2910205" cy="1096010"/>
          </a:xfrm>
          <a:prstGeom prst="wedgeEllipseCallout">
            <a:avLst>
              <a:gd name="adj1" fmla="val -99879"/>
              <a:gd name="adj2" fmla="val -11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从消息队列里边取数据叫做</a:t>
            </a:r>
            <a:r>
              <a:rPr lang="zh-CN" altLang="en-US">
                <a:solidFill>
                  <a:srgbClr val="FF0000"/>
                </a:solidFill>
              </a:rPr>
              <a:t>消费者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3" grpId="1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</a:t>
            </a:r>
            <a:r>
              <a:rPr lang="zh-CN" altLang="en-US"/>
              <a:t>使用消息队列有什么作用？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订单生成问题分析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r>
              <a:rPr lang="zh-CN" altLang="en-US"/>
              <a:t>汹涌而至的消息</a:t>
            </a:r>
            <a:r>
              <a:rPr lang="en-US" altLang="zh-CN"/>
              <a:t>(</a:t>
            </a:r>
            <a:r>
              <a:rPr lang="zh-CN" altLang="en-US"/>
              <a:t>流量</a:t>
            </a:r>
            <a:r>
              <a:rPr lang="en-US" altLang="zh-CN"/>
              <a:t>)</a:t>
            </a:r>
            <a:r>
              <a:rPr lang="zh-CN" altLang="en-US"/>
              <a:t>从敞口流入，经过缩口以固定的流速输出给消费者（数据库）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2716530" y="1748155"/>
            <a:ext cx="6758940" cy="45059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消息队列削峰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订单生成问题分析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r>
              <a:rPr lang="zh-CN" altLang="en-US"/>
              <a:t>通过</a:t>
            </a:r>
            <a:r>
              <a:rPr lang="zh-CN" altLang="en-US">
                <a:sym typeface="+mn-ea"/>
              </a:rPr>
              <a:t>消息队列解决</a:t>
            </a:r>
            <a:r>
              <a:rPr lang="zh-CN" altLang="en-US"/>
              <a:t>瞬间的高流量冲击问题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 l="7050" t="11912" r="10809" b="10928"/>
          <a:stretch>
            <a:fillRect/>
          </a:stretch>
        </p:blipFill>
        <p:spPr>
          <a:xfrm>
            <a:off x="2262505" y="2292350"/>
            <a:ext cx="7391400" cy="390271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6695440" y="2952115"/>
            <a:ext cx="2061210" cy="697230"/>
          </a:xfrm>
          <a:prstGeom prst="wedgeEllipseCallout">
            <a:avLst>
              <a:gd name="adj1" fmla="val -19963"/>
              <a:gd name="adj2" fmla="val 8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削峰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哪些字段是必须的？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设计订单表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r>
              <a:rPr lang="zh-CN" altLang="en-US"/>
              <a:t>秒杀订单表需要哪些字段</a:t>
            </a:r>
            <a:endParaRPr lang="zh-CN" altLang="en-US"/>
          </a:p>
        </p:txBody>
      </p:sp>
      <p:sp>
        <p:nvSpPr>
          <p:cNvPr id="62" name="矩形 8"/>
          <p:cNvSpPr/>
          <p:nvPr>
            <p:custDataLst>
              <p:tags r:id="rId1"/>
            </p:custDataLst>
          </p:nvPr>
        </p:nvSpPr>
        <p:spPr>
          <a:xfrm>
            <a:off x="654050" y="2541270"/>
            <a:ext cx="1814195" cy="4826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549E39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549E39"/>
              </a:solidFill>
              <a:sym typeface="Arial" panose="020B0604020202020204" pitchFamily="34" charset="0"/>
            </a:endParaRPr>
          </a:p>
        </p:txBody>
      </p:sp>
      <p:sp>
        <p:nvSpPr>
          <p:cNvPr id="65" name="矩形 64"/>
          <p:cNvSpPr/>
          <p:nvPr>
            <p:custDataLst>
              <p:tags r:id="rId2"/>
            </p:custDataLst>
          </p:nvPr>
        </p:nvSpPr>
        <p:spPr>
          <a:xfrm>
            <a:off x="2798445" y="3669030"/>
            <a:ext cx="2747645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秒杀订单需要支付的金额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7" name="矩形 66"/>
          <p:cNvSpPr/>
          <p:nvPr>
            <p:custDataLst>
              <p:tags r:id="rId3"/>
            </p:custDataLst>
          </p:nvPr>
        </p:nvSpPr>
        <p:spPr>
          <a:xfrm>
            <a:off x="2798445" y="4933950"/>
            <a:ext cx="2747645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是否已经支付、发货、收货等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矩形 8"/>
          <p:cNvSpPr/>
          <p:nvPr>
            <p:custDataLst>
              <p:tags r:id="rId4"/>
            </p:custDataLst>
          </p:nvPr>
        </p:nvSpPr>
        <p:spPr>
          <a:xfrm>
            <a:off x="6098540" y="2515235"/>
            <a:ext cx="1816735" cy="508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DC9F0C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DC9F0C"/>
              </a:solidFill>
              <a:sym typeface="Arial" panose="020B0604020202020204" pitchFamily="34" charset="0"/>
            </a:endParaRPr>
          </a:p>
        </p:txBody>
      </p:sp>
      <p:sp>
        <p:nvSpPr>
          <p:cNvPr id="69" name="矩形 68"/>
          <p:cNvSpPr/>
          <p:nvPr>
            <p:custDataLst>
              <p:tags r:id="rId5"/>
            </p:custDataLst>
          </p:nvPr>
        </p:nvSpPr>
        <p:spPr>
          <a:xfrm>
            <a:off x="8577580" y="2404110"/>
            <a:ext cx="3126740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秒杀订单需要对应一个秒杀活动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" name="矩形 70"/>
          <p:cNvSpPr/>
          <p:nvPr>
            <p:custDataLst>
              <p:tags r:id="rId6"/>
            </p:custDataLst>
          </p:nvPr>
        </p:nvSpPr>
        <p:spPr>
          <a:xfrm>
            <a:off x="8578215" y="3669030"/>
            <a:ext cx="3185795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哪位用户进行抢购的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>
            <p:custDataLst>
              <p:tags r:id="rId7"/>
            </p:custDataLst>
          </p:nvPr>
        </p:nvSpPr>
        <p:spPr>
          <a:xfrm>
            <a:off x="8578850" y="4933950"/>
            <a:ext cx="3185160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什么时候下单的、什么时候付款的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8"/>
            </p:custDataLst>
          </p:nvPr>
        </p:nvSpPr>
        <p:spPr>
          <a:xfrm>
            <a:off x="745490" y="2541270"/>
            <a:ext cx="1678305" cy="4826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 sz="2400" b="1" dirty="0">
                <a:solidFill>
                  <a:srgbClr val="549E39"/>
                </a:solidFill>
              </a:rPr>
              <a:t>商品ID</a:t>
            </a:r>
            <a:endParaRPr lang="zh-CN" altLang="en-US" sz="2400" b="1" dirty="0">
              <a:solidFill>
                <a:srgbClr val="549E39"/>
              </a:solidFill>
            </a:endParaRPr>
          </a:p>
        </p:txBody>
      </p:sp>
      <p:sp>
        <p:nvSpPr>
          <p:cNvPr id="77" name="文本框 76"/>
          <p:cNvSpPr txBox="1"/>
          <p:nvPr>
            <p:custDataLst>
              <p:tags r:id="rId9"/>
            </p:custDataLst>
          </p:nvPr>
        </p:nvSpPr>
        <p:spPr>
          <a:xfrm>
            <a:off x="6216015" y="2522220"/>
            <a:ext cx="1677035" cy="49720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 sz="2400" b="1" dirty="0">
                <a:solidFill>
                  <a:srgbClr val="DC9F0C"/>
                </a:solidFill>
              </a:rPr>
              <a:t>秒杀活动</a:t>
            </a:r>
            <a:r>
              <a:rPr lang="en-US" altLang="zh-CN" sz="2400" b="1" dirty="0">
                <a:solidFill>
                  <a:srgbClr val="DC9F0C"/>
                </a:solidFill>
              </a:rPr>
              <a:t>ID</a:t>
            </a:r>
            <a:endParaRPr lang="en-US" altLang="zh-CN" sz="2400" b="1" dirty="0">
              <a:solidFill>
                <a:srgbClr val="DC9F0C"/>
              </a:solidFill>
            </a:endParaRPr>
          </a:p>
        </p:txBody>
      </p:sp>
      <p:sp>
        <p:nvSpPr>
          <p:cNvPr id="81" name="文本框 80"/>
          <p:cNvSpPr txBox="1"/>
          <p:nvPr>
            <p:custDataLst>
              <p:tags r:id="rId10"/>
            </p:custDataLst>
          </p:nvPr>
        </p:nvSpPr>
        <p:spPr>
          <a:xfrm>
            <a:off x="745490" y="2541270"/>
            <a:ext cx="1678305" cy="4826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 sz="2400" b="1" dirty="0">
                <a:solidFill>
                  <a:srgbClr val="549E39"/>
                </a:solidFill>
              </a:rPr>
              <a:t>商品ID</a:t>
            </a:r>
            <a:endParaRPr lang="zh-CN" altLang="en-US" sz="2400" b="1" dirty="0">
              <a:solidFill>
                <a:srgbClr val="549E39"/>
              </a:solidFill>
            </a:endParaRPr>
          </a:p>
        </p:txBody>
      </p:sp>
      <p:sp>
        <p:nvSpPr>
          <p:cNvPr id="85" name="矩形 8"/>
          <p:cNvSpPr/>
          <p:nvPr>
            <p:custDataLst>
              <p:tags r:id="rId11"/>
            </p:custDataLst>
          </p:nvPr>
        </p:nvSpPr>
        <p:spPr>
          <a:xfrm>
            <a:off x="654050" y="3964305"/>
            <a:ext cx="1814195" cy="4826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549E39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549E39"/>
              </a:solidFill>
              <a:sym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>
            <p:custDataLst>
              <p:tags r:id="rId12"/>
            </p:custDataLst>
          </p:nvPr>
        </p:nvSpPr>
        <p:spPr>
          <a:xfrm>
            <a:off x="745490" y="3964305"/>
            <a:ext cx="1678305" cy="482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zh-CN" altLang="en-US" sz="2400" b="1" dirty="0">
                <a:solidFill>
                  <a:srgbClr val="549E39"/>
                </a:solidFill>
              </a:rPr>
              <a:t>支付金额</a:t>
            </a:r>
            <a:endParaRPr lang="zh-CN" altLang="en-US" sz="2400" b="1" dirty="0">
              <a:solidFill>
                <a:srgbClr val="549E39"/>
              </a:solidFill>
            </a:endParaRPr>
          </a:p>
        </p:txBody>
      </p:sp>
      <p:sp>
        <p:nvSpPr>
          <p:cNvPr id="90" name="矩形 8"/>
          <p:cNvSpPr/>
          <p:nvPr>
            <p:custDataLst>
              <p:tags r:id="rId13"/>
            </p:custDataLst>
          </p:nvPr>
        </p:nvSpPr>
        <p:spPr>
          <a:xfrm>
            <a:off x="654050" y="5192395"/>
            <a:ext cx="1814195" cy="4826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549E39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549E39"/>
              </a:solidFill>
              <a:sym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>
            <p:custDataLst>
              <p:tags r:id="rId14"/>
            </p:custDataLst>
          </p:nvPr>
        </p:nvSpPr>
        <p:spPr>
          <a:xfrm>
            <a:off x="745490" y="5192395"/>
            <a:ext cx="1678305" cy="482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zh-CN" altLang="en-US" sz="2400" b="1" dirty="0">
                <a:solidFill>
                  <a:srgbClr val="549E39"/>
                </a:solidFill>
              </a:rPr>
              <a:t>状态</a:t>
            </a:r>
            <a:endParaRPr lang="zh-CN" altLang="en-US" sz="2400" b="1" dirty="0">
              <a:solidFill>
                <a:srgbClr val="549E39"/>
              </a:solidFill>
            </a:endParaRPr>
          </a:p>
        </p:txBody>
      </p:sp>
      <p:sp>
        <p:nvSpPr>
          <p:cNvPr id="92" name="矩形 8"/>
          <p:cNvSpPr/>
          <p:nvPr>
            <p:custDataLst>
              <p:tags r:id="rId15"/>
            </p:custDataLst>
          </p:nvPr>
        </p:nvSpPr>
        <p:spPr>
          <a:xfrm>
            <a:off x="5981065" y="3912870"/>
            <a:ext cx="1816735" cy="508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DC9F0C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DC9F0C"/>
              </a:solidFill>
              <a:sym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>
            <p:custDataLst>
              <p:tags r:id="rId16"/>
            </p:custDataLst>
          </p:nvPr>
        </p:nvSpPr>
        <p:spPr>
          <a:xfrm>
            <a:off x="6098540" y="3919855"/>
            <a:ext cx="1677035" cy="4972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2400" b="1" dirty="0">
                <a:solidFill>
                  <a:srgbClr val="DC9F0C"/>
                </a:solidFill>
              </a:rPr>
              <a:t>用户</a:t>
            </a:r>
            <a:r>
              <a:rPr lang="en-US" altLang="zh-CN" sz="2400" b="1" dirty="0">
                <a:solidFill>
                  <a:srgbClr val="DC9F0C"/>
                </a:solidFill>
              </a:rPr>
              <a:t>ID</a:t>
            </a:r>
            <a:endParaRPr lang="en-US" altLang="zh-CN" sz="2400" b="1" dirty="0">
              <a:solidFill>
                <a:srgbClr val="DC9F0C"/>
              </a:solidFill>
            </a:endParaRPr>
          </a:p>
        </p:txBody>
      </p:sp>
      <p:sp>
        <p:nvSpPr>
          <p:cNvPr id="94" name="矩形 8"/>
          <p:cNvSpPr/>
          <p:nvPr>
            <p:custDataLst>
              <p:tags r:id="rId17"/>
            </p:custDataLst>
          </p:nvPr>
        </p:nvSpPr>
        <p:spPr>
          <a:xfrm>
            <a:off x="6050915" y="5185410"/>
            <a:ext cx="1816735" cy="508000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DC9F0C"/>
          </a:solidFill>
          <a:ln>
            <a:noFill/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400" b="1" dirty="0">
              <a:solidFill>
                <a:srgbClr val="DC9F0C"/>
              </a:solidFill>
              <a:sym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18"/>
            </p:custDataLst>
          </p:nvPr>
        </p:nvSpPr>
        <p:spPr>
          <a:xfrm>
            <a:off x="6020435" y="5283835"/>
            <a:ext cx="1832610" cy="49720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ctr"/>
            <a:r>
              <a:rPr lang="zh-CN" altLang="en-US" sz="2400" b="1" dirty="0">
                <a:solidFill>
                  <a:srgbClr val="DC9F0C"/>
                </a:solidFill>
              </a:rPr>
              <a:t>支付和创建时间</a:t>
            </a:r>
            <a:endParaRPr lang="zh-CN" altLang="en-US" sz="2400" b="1" dirty="0">
              <a:solidFill>
                <a:srgbClr val="DC9F0C"/>
              </a:solidFill>
            </a:endParaRPr>
          </a:p>
        </p:txBody>
      </p:sp>
      <p:sp>
        <p:nvSpPr>
          <p:cNvPr id="96" name="矩形 95"/>
          <p:cNvSpPr/>
          <p:nvPr>
            <p:custDataLst>
              <p:tags r:id="rId19"/>
            </p:custDataLst>
          </p:nvPr>
        </p:nvSpPr>
        <p:spPr>
          <a:xfrm>
            <a:off x="2797810" y="2404110"/>
            <a:ext cx="2865120" cy="999490"/>
          </a:xfrm>
          <a:prstGeom prst="rect">
            <a:avLst/>
          </a:prstGeom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spc="150">
                <a:solidFill>
                  <a:srgbClr val="7F7F7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秒杀订单需要一个对应的商品</a:t>
            </a:r>
            <a:endParaRPr lang="zh-CN" altLang="en-US" sz="1400" spc="150">
              <a:solidFill>
                <a:srgbClr val="7F7F7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订单表 应该有哪些对应的字段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设计订单表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/>
          <p:nvPr>
            <p:ph idx="1"/>
            <p:custDataLst>
              <p:tags r:id="rId1"/>
            </p:custDataLst>
          </p:nvPr>
        </p:nvGraphicFramePr>
        <p:xfrm>
          <a:off x="296883" y="2251662"/>
          <a:ext cx="11597640" cy="352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90"/>
                <a:gridCol w="3579495"/>
                <a:gridCol w="4427855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字段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column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type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解释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explain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sym typeface="+mn-ea"/>
                        </a:rPr>
                        <a:t>订单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sym typeface="+mn-ea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commodity_id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商品</a:t>
                      </a: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seckill_activity_id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秒杀活动ID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money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DECIMAL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支付金额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3915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user_id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用户ID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915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status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TINYINT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状态：0未支付，1已支付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pay_time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DATETIME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支付时间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create_time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DATETIME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创建时间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用户表 应该有哪些对应的字段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设计用户表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内容占位符 7"/>
          <p:cNvGraphicFramePr/>
          <p:nvPr>
            <p:ph idx="1"/>
            <p:custDataLst>
              <p:tags r:id="rId1"/>
            </p:custDataLst>
          </p:nvPr>
        </p:nvGraphicFramePr>
        <p:xfrm>
          <a:off x="296883" y="2251662"/>
          <a:ext cx="11597640" cy="222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290"/>
                <a:gridCol w="3579495"/>
                <a:gridCol w="4427855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字段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column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type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解释 </a:t>
                      </a:r>
                      <a:r>
                        <a:rPr lang="en-US" altLang="zh-CN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explain</a:t>
                      </a:r>
                      <a:endParaRPr lang="en-US" altLang="zh-CN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 cap="rnd">
                      <a:solidFill>
                        <a:srgbClr val="1784C7"/>
                      </a:solidFill>
                      <a:prstDash val="solid"/>
                    </a:lnT>
                    <a:lnB w="19050">
                      <a:solidFill>
                        <a:srgbClr val="1784C7"/>
                      </a:solidFill>
                      <a:prstDash val="solid"/>
                    </a:lnB>
                    <a:solidFill>
                      <a:srgbClr val="1784C7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id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BIGINT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olidFill>
                            <a:srgbClr val="404040"/>
                          </a:solidFill>
                          <a:sym typeface="+mn-ea"/>
                        </a:rPr>
                        <a:t>用户ID</a:t>
                      </a:r>
                      <a:endParaRPr sz="18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19050">
                      <a:solidFill>
                        <a:srgbClr val="1784C7"/>
                      </a:solidFill>
                      <a:prstDash val="solid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user_name</a:t>
                      </a:r>
                      <a:endParaRPr lang="en-US" altLang="zh-CN"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VARCHAR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4898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address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VARCHAR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3175">
                      <a:solidFill>
                        <a:srgbClr val="1784C7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phone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9050" cap="rnd">
                      <a:solidFill>
                        <a:srgbClr val="1784C7"/>
                      </a:solidFill>
                      <a:prstDash val="solid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VARCHAR</a:t>
                      </a:r>
                      <a:endParaRPr lang="en-US" altLang="zh-CN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3175">
                      <a:solidFill>
                        <a:srgbClr val="1784C7"/>
                      </a:solidFill>
                      <a:prstDash val="dot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手机号</a:t>
                      </a:r>
                      <a:endParaRPr lang="zh-CN" altLang="en-US" sz="18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3175">
                      <a:solidFill>
                        <a:srgbClr val="1784C7"/>
                      </a:solidFill>
                      <a:prstDash val="dot"/>
                    </a:lnL>
                    <a:lnR w="19050" cap="rnd">
                      <a:solidFill>
                        <a:srgbClr val="1784C7"/>
                      </a:solidFill>
                      <a:prstDash val="solid"/>
                    </a:lnR>
                    <a:lnT w="3175">
                      <a:solidFill>
                        <a:srgbClr val="1784C7"/>
                      </a:solidFill>
                      <a:prstDash val="dot"/>
                    </a:lnT>
                    <a:lnB w="19050" cap="rnd">
                      <a:solidFill>
                        <a:srgbClr val="1784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表创建成功后，我们来逆向生成代码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设计订单表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zh-CN" altLang="en-US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2805" y="2251710"/>
            <a:ext cx="7945755" cy="392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RocketMQ </a:t>
            </a:r>
            <a:r>
              <a:rPr lang="zh-CN" altLang="en-US"/>
              <a:t>消息中间件安装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RocketMQ 是由阿里捐赠给 Apache 的一款分布式、队列模型的开源消息中间件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>
                <a:sym typeface="+mn-ea"/>
              </a:rPr>
              <a:t>RocketMQ </a:t>
            </a:r>
            <a:r>
              <a:rPr lang="zh-CN" altLang="en-US">
                <a:sym typeface="+mn-ea"/>
              </a:rPr>
              <a:t>安装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创建订单的具体实现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2.3 </a:t>
            </a:r>
            <a:r>
              <a:rPr lang="zh-CN" altLang="en-US">
                <a:sym typeface="+mn-ea"/>
              </a:rPr>
              <a:t>实现创建订单功能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zh-CN" altLang="en-US">
              <a:sym typeface="+mn-ea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2505" y="2251710"/>
            <a:ext cx="7666355" cy="392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960120"/>
            <a:ext cx="11597640" cy="481330"/>
          </a:xfrm>
        </p:spPr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传统方式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雪花算法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2.4 订单ID生成的方案</a:t>
            </a:r>
            <a:endParaRPr lang="zh-CN" altLang="en-US">
              <a:sym typeface="+mn-ea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雪花算法是 </a:t>
            </a:r>
            <a:r>
              <a:rPr lang="zh-CN" altLang="en-US">
                <a:solidFill>
                  <a:srgbClr val="FF0000"/>
                </a:solidFill>
              </a:rPr>
              <a:t>Twitter</a:t>
            </a:r>
            <a:r>
              <a:rPr lang="zh-CN" altLang="en-US"/>
              <a:t> 的分布式自增 ID 算法，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经测试 SnowFlake 每秒可以产生 26 万个自增可排序的 ID。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Twitter 的 SnowFlake 生成 ID 能够按照时间有序生成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在分布式系统内不会产生 ID 碰撞（由 </a:t>
            </a:r>
            <a:r>
              <a:rPr lang="en-US" altLang="zh-CN"/>
              <a:t>D</a:t>
            </a:r>
            <a:r>
              <a:rPr lang="zh-CN" altLang="en-US"/>
              <a:t>ata</a:t>
            </a:r>
            <a:r>
              <a:rPr lang="en-US" altLang="zh-CN"/>
              <a:t>C</a:t>
            </a:r>
            <a:r>
              <a:rPr lang="zh-CN" altLang="en-US"/>
              <a:t>enter 和 </a:t>
            </a:r>
            <a:r>
              <a:rPr lang="en-US" altLang="zh-CN"/>
              <a:t>W</a:t>
            </a:r>
            <a:r>
              <a:rPr lang="zh-CN" altLang="en-US"/>
              <a:t>orkerID 做区分）并且效率较高。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1.传统方式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/>
          <p:nvPr>
            <p:ph sz="half" idx="1"/>
          </p:nvPr>
        </p:nvSpPr>
        <p:spPr/>
        <p:txBody>
          <a:bodyPr/>
          <a:p>
            <a:pPr algn="l">
              <a:lnSpc>
                <a:spcPct val="150000"/>
              </a:lnSpc>
              <a:buClrTx/>
              <a:buSzTx/>
            </a:pPr>
            <a:r>
              <a:rPr lang="en-US" altLang="zh-CN"/>
              <a:t>1. </a:t>
            </a:r>
            <a:r>
              <a:rPr lang="zh-CN" altLang="en-US"/>
              <a:t>时间戳 + N 位随机数</a:t>
            </a:r>
            <a:endParaRPr lang="zh-CN" altLang="en-US"/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/>
              <a:t>这种方法</a:t>
            </a:r>
            <a:r>
              <a:rPr lang="zh-CN" altLang="en-US">
                <a:sym typeface="+mn-ea"/>
              </a:rPr>
              <a:t>在分布式系统内会产生 ID 碰撞。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>
                <a:sym typeface="+mn-ea"/>
              </a:rPr>
              <a:t>2. UUID</a:t>
            </a:r>
            <a:endParaRPr lang="en-US" altLang="zh-CN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>
                <a:sym typeface="+mn-ea"/>
              </a:rPr>
              <a:t>入数据库性能差，因为UUID是无序的。</a:t>
            </a:r>
            <a:endParaRPr lang="zh-CN" altLang="en-US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</a:pPr>
            <a:endParaRPr lang="en-US" altLang="zh-CN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2. </a:t>
            </a:r>
            <a:r>
              <a:rPr lang="zh-CN" altLang="en-US"/>
              <a:t>雪花算法（</a:t>
            </a:r>
            <a:r>
              <a:rPr lang="zh-CN" altLang="en-US">
                <a:sym typeface="+mn-ea"/>
              </a:rPr>
              <a:t>SnowFlake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传统方式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雪花算法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2.4 订单 ID 生成的方案</a:t>
            </a:r>
            <a:endParaRPr lang="zh-CN" alt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296883" y="2251662"/>
          <a:ext cx="11597640" cy="307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260"/>
                <a:gridCol w="3448685"/>
                <a:gridCol w="2893695"/>
              </a:tblGrid>
              <a:tr h="7975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生成方式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是否产生 ID 碰撞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ID </a:t>
                      </a: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是否有序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时间戳 + 随机数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UUID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雪花算法（SnowFlake）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否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雪花算法参考资料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2.4 订单ID生成的方案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有兴趣的同学可以参考现有的开源实现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1. </a:t>
            </a:r>
            <a:r>
              <a:rPr lang="zh-CN" altLang="en-US">
                <a:sym typeface="+mn-ea"/>
                <a:hlinkClick r:id="rId1" action="ppaction://hlinkfile"/>
              </a:rPr>
              <a:t>Scala 版详见开源项目</a:t>
            </a:r>
            <a:r>
              <a:rPr lang="zh-CN" altLang="en-US">
                <a:sym typeface="+mn-ea"/>
              </a:rPr>
              <a:t> （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witter 官方开源版本）</a:t>
            </a:r>
            <a:endParaRPr lang="zh-CN" altLang="en-US"/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2. </a:t>
            </a:r>
            <a:r>
              <a:rPr lang="zh-CN" altLang="en-US">
                <a:sym typeface="+mn-ea"/>
                <a:hlinkClick r:id="rId2" action="ppaction://hlinkfile"/>
              </a:rPr>
              <a:t>Java 版本中文描述</a:t>
            </a:r>
            <a:endParaRPr lang="en-US" altLang="zh-CN"/>
          </a:p>
        </p:txBody>
      </p:sp>
      <p:sp>
        <p:nvSpPr>
          <p:cNvPr id="6" name="内容占位符 2"/>
          <p:cNvSpPr/>
          <p:nvPr/>
        </p:nvSpPr>
        <p:spPr>
          <a:xfrm>
            <a:off x="296545" y="2251710"/>
            <a:ext cx="11598275" cy="32296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雪花算法结构图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2.4 订单ID生成的方案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r>
              <a:rPr lang="zh-CN" altLang="en-US">
                <a:sym typeface="+mn-ea"/>
              </a:rPr>
              <a:t>通过结构图来了解雪花算法是如何生成的</a:t>
            </a:r>
            <a:endParaRPr lang="zh-CN" altLang="en-US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00" y="2378710"/>
            <a:ext cx="8763000" cy="3670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创建雪花算法工具对象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2.5 </a:t>
            </a:r>
            <a:r>
              <a:rPr lang="zh-CN" altLang="en-US">
                <a:sym typeface="+mn-ea"/>
              </a:rPr>
              <a:t>通过雪花算法生成订单 </a:t>
            </a:r>
            <a:r>
              <a:rPr lang="en-US" altLang="zh-CN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zh-CN" altLang="en-US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5075" y="2549525"/>
            <a:ext cx="9722485" cy="33299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使用雪花算法生成 </a:t>
            </a:r>
            <a:r>
              <a:rPr lang="en-US" altLang="zh-CN">
                <a:sym typeface="+mn-ea"/>
              </a:rPr>
              <a:t>ID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2.5 </a:t>
            </a:r>
            <a:r>
              <a:rPr lang="zh-CN" altLang="en-US">
                <a:sym typeface="+mn-ea"/>
              </a:rPr>
              <a:t>通过雪花算法生成订单 </a:t>
            </a:r>
            <a:r>
              <a:rPr lang="en-US" altLang="zh-CN">
                <a:sym typeface="+mn-ea"/>
              </a:rPr>
              <a:t>ID</a:t>
            </a:r>
            <a:endParaRPr lang="zh-CN" altLang="en-US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7705" y="1847850"/>
            <a:ext cx="10719435" cy="248920"/>
          </a:xfrm>
        </p:spPr>
        <p:txBody>
          <a:bodyPr/>
          <a:lstStyle/>
          <a:p>
            <a:endParaRPr lang="en-US" altLang="zh-CN">
              <a:sym typeface="+mn-ea"/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5980" y="2251710"/>
            <a:ext cx="7939405" cy="392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测试雪花算法生成订单</a:t>
            </a:r>
            <a:r>
              <a:rPr lang="en-US" altLang="zh-CN"/>
              <a:t> ID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订单生成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整合消息中间件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设计并实现相关数据表及功能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1. pom.xml </a:t>
            </a:r>
            <a:r>
              <a:rPr lang="zh-CN" altLang="en-US">
                <a:sym typeface="+mn-ea"/>
              </a:rPr>
              <a:t>文件中添加依赖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3.1 </a:t>
            </a:r>
            <a:r>
              <a:rPr>
                <a:sym typeface="+mn-ea"/>
              </a:rPr>
              <a:t>整合 RocketMQ 到项目中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引入依赖</a:t>
            </a:r>
            <a:endParaRPr lang="zh-CN" altLang="en-US"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105" y="2770505"/>
            <a:ext cx="9242425" cy="28867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br>
              <a:rPr lang="zh-CN" altLang="en-US" dirty="0"/>
            </a:br>
            <a:r>
              <a:rPr lang="zh-CN" altLang="en-US" dirty="0"/>
              <a:t>秒杀系统订单模块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7180" y="4257675"/>
            <a:ext cx="11598275" cy="1243965"/>
          </a:xfrm>
        </p:spPr>
        <p:txBody>
          <a:bodyPr/>
          <a:lstStyle/>
          <a:p>
            <a:r>
              <a:rPr lang="zh-CN" altLang="en-US" dirty="0"/>
              <a:t>欧阳修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 application.properties </a:t>
            </a:r>
            <a:r>
              <a:rPr lang="zh-CN" altLang="en-US">
                <a:sym typeface="+mn-ea"/>
              </a:rPr>
              <a:t>配置文件中配置信息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3.1 </a:t>
            </a:r>
            <a:r>
              <a:rPr>
                <a:sym typeface="+mn-ea"/>
              </a:rPr>
              <a:t>整合 RocketMQ 到项目中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RocketMQ</a:t>
            </a:r>
            <a:endParaRPr lang="en-US" altLang="zh-CN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8555" y="2999105"/>
            <a:ext cx="9915525" cy="24295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消息生产者开发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3.2 </a:t>
            </a:r>
            <a:r>
              <a:rPr>
                <a:sym typeface="+mn-ea"/>
              </a:rPr>
              <a:t>测试发送和接收消息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向消息队列中发送消息</a:t>
            </a:r>
            <a:endParaRPr lang="zh-CN" altLang="en-US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2251710"/>
            <a:ext cx="8058785" cy="392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 </a:t>
            </a:r>
            <a:r>
              <a:rPr lang="zh-CN" altLang="en-US">
                <a:sym typeface="+mn-ea"/>
              </a:rPr>
              <a:t>测试消息发送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3.2 </a:t>
            </a:r>
            <a:r>
              <a:rPr>
                <a:sym typeface="+mn-ea"/>
              </a:rPr>
              <a:t>测试发送和接收消息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测试能否发送</a:t>
            </a:r>
            <a:endParaRPr lang="zh-CN" altLang="en-US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0" y="2512060"/>
            <a:ext cx="9512300" cy="3403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 </a:t>
            </a:r>
            <a:r>
              <a:rPr lang="zh-CN" altLang="en-US">
                <a:sym typeface="+mn-ea"/>
              </a:rPr>
              <a:t>消息消费者开发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3.2 </a:t>
            </a:r>
            <a:r>
              <a:rPr>
                <a:sym typeface="+mn-ea"/>
              </a:rPr>
              <a:t>测试发送和接收消息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从消息队列中取出消息</a:t>
            </a:r>
            <a:endParaRPr lang="zh-CN" altLang="en-US"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7025" y="2214245"/>
            <a:ext cx="8997950" cy="39992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4. </a:t>
            </a:r>
            <a:r>
              <a:rPr lang="zh-CN" altLang="en-US">
                <a:sym typeface="+mn-ea"/>
              </a:rPr>
              <a:t>测试消费消息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3.2 </a:t>
            </a:r>
            <a:r>
              <a:rPr>
                <a:sym typeface="+mn-ea"/>
              </a:rPr>
              <a:t>测试发送和接收消息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>
                <a:sym typeface="+mn-ea"/>
              </a:rPr>
              <a:t>启动项目后，执行单元测试中发送消息的方法，能够正常收到发送的消息，证明rocketMQ在项目中发送消息和接收消息正常</a:t>
            </a:r>
            <a:r>
              <a:rPr lang="zh-CN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900" y="2567305"/>
            <a:ext cx="9474200" cy="3600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订单消息处理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创建订单时发送订单消息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</a:t>
            </a:r>
            <a:r>
              <a:rPr lang="zh-CN" altLang="en-US">
                <a:sym typeface="+mn-ea"/>
              </a:rPr>
              <a:t>发送创建订单信息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将订单信息发送到信息队列中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7040" y="2251710"/>
            <a:ext cx="6217920" cy="392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消费者接收到订单消息后将订单信息插入到数据库中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4.2 </a:t>
            </a:r>
            <a:r>
              <a:rPr lang="zh-CN" altLang="en-US">
                <a:sym typeface="+mn-ea"/>
              </a:rPr>
              <a:t>订单消息处理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将订单信息存入数据库</a:t>
            </a:r>
            <a:endParaRPr lang="zh-CN" altLang="en-US"/>
          </a:p>
        </p:txBody>
      </p:sp>
      <p:pic>
        <p:nvPicPr>
          <p:cNvPr id="6" name="图片 5" descr="upload_132156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783" y="2250109"/>
            <a:ext cx="7550978" cy="387902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库存扣减</a:t>
            </a:r>
            <a:endParaRPr lang="en-US" altLang="zh-CN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</a:t>
            </a:r>
            <a:r>
              <a:rPr lang="en-US">
                <a:sym typeface="+mn-ea"/>
              </a:rPr>
              <a:t>3 </a:t>
            </a:r>
            <a:r>
              <a:rPr lang="zh-CN" altLang="en-US">
                <a:sym typeface="+mn-ea"/>
              </a:rPr>
              <a:t>库存扣减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扣减库存 </a:t>
            </a:r>
            <a:r>
              <a:rPr lang="en-US" altLang="zh-CN"/>
              <a:t>SQL </a:t>
            </a:r>
            <a:r>
              <a:rPr lang="zh-CN" altLang="en-US"/>
              <a:t>使用数据库乐观锁来实现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upload_0857725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576" y="2678043"/>
            <a:ext cx="10463696" cy="280228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 lang="zh-CN" altLang="en-US">
                <a:sym typeface="+mn-ea"/>
              </a:rPr>
              <a:t>测试订单创建流程</a:t>
            </a:r>
            <a:endParaRPr lang="zh-CN" altLang="en-US"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代码演示流程</a:t>
            </a:r>
            <a:endParaRPr lang="zh-CN" altLang="en-US" b="1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本章导学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实现秒杀系统订单模块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回顾与总结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回顾并总结本节主要的知识点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本节课学习总结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回顾与总结</a:t>
            </a:r>
            <a:endParaRPr lang="zh-CN" altLang="en-US" dirty="0"/>
          </a:p>
        </p:txBody>
      </p:sp>
      <p:graphicFrame>
        <p:nvGraphicFramePr>
          <p:cNvPr id="5" name="图示 4"/>
          <p:cNvGraphicFramePr>
            <a:graphicFrameLocks noGrp="1"/>
          </p:cNvGraphicFramePr>
          <p:nvPr/>
        </p:nvGraphicFramePr>
        <p:xfrm>
          <a:off x="3554730" y="962025"/>
          <a:ext cx="8175625" cy="521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/>
          <p:nvPr>
            <p:ph sz="quarter" idx="10"/>
          </p:nvPr>
        </p:nvPicPr>
        <p:blipFill>
          <a:blip r:embed="rId1"/>
        </p:blipFill>
        <p:spPr>
          <a:xfrm>
            <a:off x="3609340" y="1031875"/>
            <a:ext cx="8286115" cy="5074920"/>
          </a:xfrm>
        </p:spPr>
      </p:pic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z="2800"/>
              <a:t>整体流程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秒杀活动流程分析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本章导学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96863" y="962025"/>
          <a:ext cx="11598275" cy="521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/>
              <a:t>使用到的技术点</a:t>
            </a:r>
            <a:endParaRPr lang="zh-CN" altLang="en-US"/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609955" y="1028366"/>
            <a:ext cx="406400" cy="405798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2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8" name="任意多边形: 形状 2"/>
              <p:cNvSpPr/>
              <p:nvPr>
                <p:custDataLst>
                  <p:tags r:id="rId3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任意多边形: 形状 3"/>
              <p:cNvSpPr/>
              <p:nvPr>
                <p:custDataLst>
                  <p:tags r:id="rId4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" name="任意多边形: 形状 4"/>
              <p:cNvSpPr/>
              <p:nvPr>
                <p:custDataLst>
                  <p:tags r:id="rId5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609955" y="1754806"/>
            <a:ext cx="406400" cy="405798"/>
            <a:chOff x="2995313" y="1281817"/>
            <a:chExt cx="1905000" cy="19021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3" name="任意多边形: 形状 8"/>
              <p:cNvSpPr/>
              <p:nvPr>
                <p:custDataLst>
                  <p:tags r:id="rId8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任意多边形: 形状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任意多边形: 形状 12"/>
            <p:cNvSpPr/>
            <p:nvPr>
              <p:custDataLst>
                <p:tags r:id="rId11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609955" y="2481246"/>
            <a:ext cx="406400" cy="405798"/>
            <a:chOff x="5154313" y="1281817"/>
            <a:chExt cx="1905000" cy="1902179"/>
          </a:xfrm>
        </p:grpSpPr>
        <p:sp>
          <p:nvSpPr>
            <p:cNvPr id="17" name="任意多边形: 形状 14"/>
            <p:cNvSpPr/>
            <p:nvPr>
              <p:custDataLst>
                <p:tags r:id="rId13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任意多边形: 形状 15"/>
            <p:cNvSpPr/>
            <p:nvPr>
              <p:custDataLst>
                <p:tags r:id="rId14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任意多边形: 形状 16"/>
            <p:cNvSpPr/>
            <p:nvPr>
              <p:custDataLst>
                <p:tags r:id="rId15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任意多边形: 形状 18"/>
            <p:cNvSpPr/>
            <p:nvPr>
              <p:custDataLst>
                <p:tags r:id="rId16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1" name="组合 300"/>
          <p:cNvGrpSpPr>
            <a:grpSpLocks noChangeAspect="1"/>
          </p:cNvGrpSpPr>
          <p:nvPr>
            <p:custDataLst>
              <p:tags r:id="rId17"/>
            </p:custDataLst>
          </p:nvPr>
        </p:nvGrpSpPr>
        <p:grpSpPr>
          <a:xfrm>
            <a:off x="3609955" y="3207686"/>
            <a:ext cx="406400" cy="405798"/>
            <a:chOff x="7313313" y="1281817"/>
            <a:chExt cx="1905000" cy="1902179"/>
          </a:xfrm>
        </p:grpSpPr>
        <p:sp>
          <p:nvSpPr>
            <p:cNvPr id="21" name="任意多边形: 形状 20"/>
            <p:cNvSpPr/>
            <p:nvPr>
              <p:custDataLst>
                <p:tags r:id="rId18"/>
              </p:custDataLst>
            </p:nvPr>
          </p:nvSpPr>
          <p:spPr>
            <a:xfrm>
              <a:off x="7313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19"/>
              </p:custDataLst>
            </p:nvPr>
          </p:nvSpPr>
          <p:spPr>
            <a:xfrm>
              <a:off x="7324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20"/>
              </p:custDataLst>
            </p:nvPr>
          </p:nvSpPr>
          <p:spPr>
            <a:xfrm>
              <a:off x="7396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PA_ImportSvg_636990674857228203"/>
            <p:cNvSpPr/>
            <p:nvPr>
              <p:custDataLst>
                <p:tags r:id="rId21"/>
              </p:custDataLst>
            </p:nvPr>
          </p:nvSpPr>
          <p:spPr>
            <a:xfrm>
              <a:off x="7885472" y="1718105"/>
              <a:ext cx="721192" cy="1059221"/>
            </a:xfrm>
            <a:custGeom>
              <a:avLst/>
              <a:gdLst/>
              <a:ahLst/>
              <a:cxnLst/>
              <a:rect l="l" t="t" r="r" b="b"/>
              <a:pathLst>
                <a:path w="1948179" h="2861309">
                  <a:moveTo>
                    <a:pt x="1004569" y="2540"/>
                  </a:moveTo>
                  <a:lnTo>
                    <a:pt x="1529079" y="0"/>
                  </a:lnTo>
                  <a:cubicBezTo>
                    <a:pt x="1581149" y="0"/>
                    <a:pt x="1623059" y="41910"/>
                    <a:pt x="1623059" y="92710"/>
                  </a:cubicBezTo>
                  <a:lnTo>
                    <a:pt x="1630679" y="1623060"/>
                  </a:lnTo>
                  <a:cubicBezTo>
                    <a:pt x="1630679" y="1675130"/>
                    <a:pt x="1672589" y="1717040"/>
                    <a:pt x="1724659" y="1715770"/>
                  </a:cubicBezTo>
                  <a:lnTo>
                    <a:pt x="1852929" y="1714500"/>
                  </a:lnTo>
                  <a:cubicBezTo>
                    <a:pt x="1904999" y="1714500"/>
                    <a:pt x="1946909" y="1756409"/>
                    <a:pt x="1946909" y="1807209"/>
                  </a:cubicBezTo>
                  <a:lnTo>
                    <a:pt x="1948179" y="2100580"/>
                  </a:lnTo>
                  <a:cubicBezTo>
                    <a:pt x="1948179" y="2152650"/>
                    <a:pt x="1906269" y="2194559"/>
                    <a:pt x="1855469" y="2194559"/>
                  </a:cubicBezTo>
                  <a:lnTo>
                    <a:pt x="1727199" y="2195830"/>
                  </a:lnTo>
                  <a:cubicBezTo>
                    <a:pt x="1675129" y="2195830"/>
                    <a:pt x="1633219" y="2237739"/>
                    <a:pt x="1634489" y="2289809"/>
                  </a:cubicBezTo>
                  <a:lnTo>
                    <a:pt x="1637029" y="2764789"/>
                  </a:lnTo>
                  <a:cubicBezTo>
                    <a:pt x="1637029" y="2816859"/>
                    <a:pt x="1595120" y="2858769"/>
                    <a:pt x="1544320" y="2858769"/>
                  </a:cubicBezTo>
                  <a:lnTo>
                    <a:pt x="1112520" y="2861309"/>
                  </a:lnTo>
                  <a:cubicBezTo>
                    <a:pt x="1060449" y="2861309"/>
                    <a:pt x="1018540" y="2819400"/>
                    <a:pt x="1018540" y="2768600"/>
                  </a:cubicBezTo>
                  <a:lnTo>
                    <a:pt x="1016000" y="2293620"/>
                  </a:lnTo>
                  <a:cubicBezTo>
                    <a:pt x="1016000" y="2241550"/>
                    <a:pt x="974090" y="2199640"/>
                    <a:pt x="922020" y="2200910"/>
                  </a:cubicBezTo>
                  <a:lnTo>
                    <a:pt x="95250" y="2204720"/>
                  </a:lnTo>
                  <a:cubicBezTo>
                    <a:pt x="43180" y="2204720"/>
                    <a:pt x="1270" y="2162810"/>
                    <a:pt x="1270" y="2112010"/>
                  </a:cubicBezTo>
                  <a:lnTo>
                    <a:pt x="0" y="1748790"/>
                  </a:lnTo>
                  <a:cubicBezTo>
                    <a:pt x="0" y="1732280"/>
                    <a:pt x="3810" y="1717040"/>
                    <a:pt x="11430" y="1703070"/>
                  </a:cubicBezTo>
                  <a:lnTo>
                    <a:pt x="923289" y="50800"/>
                  </a:lnTo>
                  <a:cubicBezTo>
                    <a:pt x="938529" y="21590"/>
                    <a:pt x="970279" y="2540"/>
                    <a:pt x="1004569" y="2540"/>
                  </a:cubicBezTo>
                  <a:close/>
                  <a:moveTo>
                    <a:pt x="1060449" y="1659890"/>
                  </a:moveTo>
                  <a:lnTo>
                    <a:pt x="1056639" y="965200"/>
                  </a:lnTo>
                  <a:cubicBezTo>
                    <a:pt x="1056639" y="867410"/>
                    <a:pt x="925829" y="835660"/>
                    <a:pt x="880109" y="922020"/>
                  </a:cubicBezTo>
                  <a:lnTo>
                    <a:pt x="509269" y="1619250"/>
                  </a:lnTo>
                  <a:cubicBezTo>
                    <a:pt x="476249" y="1681480"/>
                    <a:pt x="521969" y="1757680"/>
                    <a:pt x="593089" y="1757680"/>
                  </a:cubicBezTo>
                  <a:lnTo>
                    <a:pt x="967739" y="1756410"/>
                  </a:lnTo>
                  <a:cubicBezTo>
                    <a:pt x="1019809" y="1753870"/>
                    <a:pt x="1061719" y="1711960"/>
                    <a:pt x="1060449" y="16598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02" name="组合 301"/>
          <p:cNvGrpSpPr>
            <a:grpSpLocks noChangeAspect="1"/>
          </p:cNvGrpSpPr>
          <p:nvPr>
            <p:custDataLst>
              <p:tags r:id="rId22"/>
            </p:custDataLst>
          </p:nvPr>
        </p:nvGrpSpPr>
        <p:grpSpPr>
          <a:xfrm>
            <a:off x="3609955" y="3934126"/>
            <a:ext cx="406400" cy="405798"/>
            <a:chOff x="9472313" y="1281817"/>
            <a:chExt cx="1905000" cy="1902179"/>
          </a:xfrm>
        </p:grpSpPr>
        <p:grpSp>
          <p:nvGrpSpPr>
            <p:cNvPr id="288" name="组合 287"/>
            <p:cNvGrpSpPr/>
            <p:nvPr/>
          </p:nvGrpSpPr>
          <p:grpSpPr>
            <a:xfrm>
              <a:off x="9472313" y="1281817"/>
              <a:ext cx="1905000" cy="1902179"/>
              <a:chOff x="595630" y="612140"/>
              <a:chExt cx="5146040" cy="5138420"/>
            </a:xfrm>
          </p:grpSpPr>
          <p:sp>
            <p:nvSpPr>
              <p:cNvPr id="29" name="任意多边形: 形状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9" name="任意多边形: 形状 288"/>
            <p:cNvSpPr/>
            <p:nvPr>
              <p:custDataLst>
                <p:tags r:id="rId26"/>
              </p:custDataLst>
            </p:nvPr>
          </p:nvSpPr>
          <p:spPr>
            <a:xfrm>
              <a:off x="10041650" y="1651816"/>
              <a:ext cx="762094" cy="1169704"/>
            </a:xfrm>
            <a:custGeom>
              <a:avLst/>
              <a:gdLst/>
              <a:ahLst/>
              <a:cxnLst/>
              <a:rect l="0" t="0" r="0" b="0"/>
              <a:pathLst>
                <a:path w="2058671" h="3159761">
                  <a:moveTo>
                    <a:pt x="443230" y="7620"/>
                  </a:moveTo>
                  <a:lnTo>
                    <a:pt x="1619250" y="1270"/>
                  </a:lnTo>
                  <a:cubicBezTo>
                    <a:pt x="1758950" y="0"/>
                    <a:pt x="1869440" y="121920"/>
                    <a:pt x="1855470" y="261620"/>
                  </a:cubicBezTo>
                  <a:lnTo>
                    <a:pt x="1841500" y="397510"/>
                  </a:lnTo>
                  <a:cubicBezTo>
                    <a:pt x="1828800" y="516890"/>
                    <a:pt x="1728470" y="608330"/>
                    <a:pt x="1607820" y="609600"/>
                  </a:cubicBezTo>
                  <a:lnTo>
                    <a:pt x="947420" y="613410"/>
                  </a:lnTo>
                  <a:cubicBezTo>
                    <a:pt x="822960" y="613410"/>
                    <a:pt x="720090" y="712470"/>
                    <a:pt x="713740" y="836930"/>
                  </a:cubicBezTo>
                  <a:lnTo>
                    <a:pt x="713740" y="836930"/>
                  </a:lnTo>
                  <a:cubicBezTo>
                    <a:pt x="704850" y="998220"/>
                    <a:pt x="859790" y="1122680"/>
                    <a:pt x="1014730" y="1075690"/>
                  </a:cubicBezTo>
                  <a:cubicBezTo>
                    <a:pt x="1076960" y="1056640"/>
                    <a:pt x="1144270" y="1047750"/>
                    <a:pt x="1217930" y="1046480"/>
                  </a:cubicBezTo>
                  <a:cubicBezTo>
                    <a:pt x="1438910" y="1045210"/>
                    <a:pt x="1634490" y="1125220"/>
                    <a:pt x="1802130" y="1286510"/>
                  </a:cubicBezTo>
                  <a:cubicBezTo>
                    <a:pt x="1971040" y="1447800"/>
                    <a:pt x="2056130" y="1705610"/>
                    <a:pt x="2057400" y="2058670"/>
                  </a:cubicBezTo>
                  <a:cubicBezTo>
                    <a:pt x="2058670" y="2419350"/>
                    <a:pt x="1964691" y="2692400"/>
                    <a:pt x="1772920" y="2877820"/>
                  </a:cubicBezTo>
                  <a:cubicBezTo>
                    <a:pt x="1581150" y="3063240"/>
                    <a:pt x="1330961" y="3155950"/>
                    <a:pt x="1021081" y="3158490"/>
                  </a:cubicBezTo>
                  <a:cubicBezTo>
                    <a:pt x="732791" y="3159760"/>
                    <a:pt x="496570" y="3081020"/>
                    <a:pt x="309881" y="2923540"/>
                  </a:cubicBezTo>
                  <a:cubicBezTo>
                    <a:pt x="193041" y="2823210"/>
                    <a:pt x="106681" y="2701290"/>
                    <a:pt x="52070" y="2557780"/>
                  </a:cubicBezTo>
                  <a:cubicBezTo>
                    <a:pt x="0" y="2419350"/>
                    <a:pt x="87631" y="2268220"/>
                    <a:pt x="233681" y="2244090"/>
                  </a:cubicBezTo>
                  <a:lnTo>
                    <a:pt x="394970" y="2216150"/>
                  </a:lnTo>
                  <a:cubicBezTo>
                    <a:pt x="506731" y="2197100"/>
                    <a:pt x="613410" y="2260600"/>
                    <a:pt x="655320" y="2364740"/>
                  </a:cubicBezTo>
                  <a:cubicBezTo>
                    <a:pt x="720091" y="2523490"/>
                    <a:pt x="839470" y="2603500"/>
                    <a:pt x="1014731" y="2602230"/>
                  </a:cubicBezTo>
                  <a:cubicBezTo>
                    <a:pt x="1271270" y="2600960"/>
                    <a:pt x="1398270" y="2433320"/>
                    <a:pt x="1397000" y="2098040"/>
                  </a:cubicBezTo>
                  <a:cubicBezTo>
                    <a:pt x="1395730" y="1949450"/>
                    <a:pt x="1361441" y="1830070"/>
                    <a:pt x="1292860" y="1738630"/>
                  </a:cubicBezTo>
                  <a:cubicBezTo>
                    <a:pt x="1224280" y="1647190"/>
                    <a:pt x="1126490" y="1601470"/>
                    <a:pt x="999490" y="1602740"/>
                  </a:cubicBezTo>
                  <a:cubicBezTo>
                    <a:pt x="881380" y="1602740"/>
                    <a:pt x="789940" y="1644650"/>
                    <a:pt x="726440" y="1724660"/>
                  </a:cubicBezTo>
                  <a:cubicBezTo>
                    <a:pt x="670560" y="1794510"/>
                    <a:pt x="582930" y="1831340"/>
                    <a:pt x="495300" y="1814830"/>
                  </a:cubicBezTo>
                  <a:lnTo>
                    <a:pt x="327660" y="1784350"/>
                  </a:lnTo>
                  <a:cubicBezTo>
                    <a:pt x="210820" y="1762760"/>
                    <a:pt x="128270" y="1657350"/>
                    <a:pt x="135890" y="1539240"/>
                  </a:cubicBezTo>
                  <a:lnTo>
                    <a:pt x="212090" y="231140"/>
                  </a:lnTo>
                  <a:cubicBezTo>
                    <a:pt x="215900" y="105410"/>
                    <a:pt x="318770" y="7620"/>
                    <a:pt x="443230" y="762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307" name="组合 306"/>
          <p:cNvGrpSpPr>
            <a:grpSpLocks noChangeAspect="1"/>
          </p:cNvGrpSpPr>
          <p:nvPr>
            <p:custDataLst>
              <p:tags r:id="rId27"/>
            </p:custDataLst>
          </p:nvPr>
        </p:nvGrpSpPr>
        <p:grpSpPr>
          <a:xfrm>
            <a:off x="3609955" y="4660566"/>
            <a:ext cx="406400" cy="405798"/>
            <a:chOff x="825500" y="3557410"/>
            <a:chExt cx="1905000" cy="1902179"/>
          </a:xfrm>
        </p:grpSpPr>
        <p:sp>
          <p:nvSpPr>
            <p:cNvPr id="291" name="任意多边形: 形状 290"/>
            <p:cNvSpPr/>
            <p:nvPr>
              <p:custDataLst>
                <p:tags r:id="rId28"/>
              </p:custDataLst>
            </p:nvPr>
          </p:nvSpPr>
          <p:spPr>
            <a:xfrm>
              <a:off x="825500" y="3674004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2" name="任意多边形: 形状 291"/>
            <p:cNvSpPr/>
            <p:nvPr>
              <p:custDataLst>
                <p:tags r:id="rId29"/>
              </p:custDataLst>
            </p:nvPr>
          </p:nvSpPr>
          <p:spPr>
            <a:xfrm>
              <a:off x="836313" y="3593611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03" name="组合 302"/>
            <p:cNvGrpSpPr/>
            <p:nvPr/>
          </p:nvGrpSpPr>
          <p:grpSpPr>
            <a:xfrm>
              <a:off x="909185" y="3557410"/>
              <a:ext cx="1700020" cy="1902179"/>
              <a:chOff x="909185" y="3557410"/>
              <a:chExt cx="1700020" cy="1902179"/>
            </a:xfrm>
          </p:grpSpPr>
          <p:sp>
            <p:nvSpPr>
              <p:cNvPr id="297" name="任意多边形: 形状 296"/>
              <p:cNvSpPr/>
              <p:nvPr>
                <p:custDataLst>
                  <p:tags r:id="rId30"/>
                </p:custDataLst>
              </p:nvPr>
            </p:nvSpPr>
            <p:spPr>
              <a:xfrm>
                <a:off x="909185" y="3557410"/>
                <a:ext cx="1700020" cy="1902179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9" name="PA_ImportSvg_636990674859826608"/>
              <p:cNvSpPr/>
              <p:nvPr>
                <p:custDataLst>
                  <p:tags r:id="rId31"/>
                </p:custDataLst>
              </p:nvPr>
            </p:nvSpPr>
            <p:spPr>
              <a:xfrm>
                <a:off x="1404710" y="3933050"/>
                <a:ext cx="747990" cy="1188980"/>
              </a:xfrm>
              <a:custGeom>
                <a:avLst/>
                <a:gdLst/>
                <a:ahLst/>
                <a:cxnLst/>
                <a:rect l="l" t="t" r="r" b="b"/>
                <a:pathLst>
                  <a:path w="2020570" h="3211831">
                    <a:moveTo>
                      <a:pt x="1833880" y="828041"/>
                    </a:moveTo>
                    <a:lnTo>
                      <a:pt x="1811020" y="834391"/>
                    </a:lnTo>
                    <a:cubicBezTo>
                      <a:pt x="1671320" y="877571"/>
                      <a:pt x="1555750" y="878841"/>
                      <a:pt x="1499870" y="745491"/>
                    </a:cubicBezTo>
                    <a:cubicBezTo>
                      <a:pt x="1430020" y="579121"/>
                      <a:pt x="1198880" y="495301"/>
                      <a:pt x="1049020" y="496571"/>
                    </a:cubicBezTo>
                    <a:cubicBezTo>
                      <a:pt x="918210" y="497841"/>
                      <a:pt x="816610" y="565151"/>
                      <a:pt x="744220" y="699771"/>
                    </a:cubicBezTo>
                    <a:cubicBezTo>
                      <a:pt x="720090" y="744221"/>
                      <a:pt x="701040" y="803911"/>
                      <a:pt x="684530" y="881381"/>
                    </a:cubicBezTo>
                    <a:cubicBezTo>
                      <a:pt x="641350" y="1087121"/>
                      <a:pt x="829310" y="1268731"/>
                      <a:pt x="1032510" y="1216661"/>
                    </a:cubicBezTo>
                    <a:cubicBezTo>
                      <a:pt x="1084580" y="1203961"/>
                      <a:pt x="1140460" y="1196341"/>
                      <a:pt x="1200150" y="1196341"/>
                    </a:cubicBezTo>
                    <a:cubicBezTo>
                      <a:pt x="1430020" y="1195071"/>
                      <a:pt x="1623060" y="1281431"/>
                      <a:pt x="1780540" y="1454151"/>
                    </a:cubicBezTo>
                    <a:cubicBezTo>
                      <a:pt x="1938020" y="1626871"/>
                      <a:pt x="2016760" y="1865631"/>
                      <a:pt x="2019300" y="2167891"/>
                    </a:cubicBezTo>
                    <a:cubicBezTo>
                      <a:pt x="2020570" y="2506981"/>
                      <a:pt x="1930400" y="2764791"/>
                      <a:pt x="1747520" y="2941321"/>
                    </a:cubicBezTo>
                    <a:cubicBezTo>
                      <a:pt x="1564640" y="3117851"/>
                      <a:pt x="1329690" y="3206751"/>
                      <a:pt x="1042670" y="3208021"/>
                    </a:cubicBezTo>
                    <a:cubicBezTo>
                      <a:pt x="354330" y="3211831"/>
                      <a:pt x="7620" y="2692401"/>
                      <a:pt x="2540" y="1649731"/>
                    </a:cubicBezTo>
                    <a:cubicBezTo>
                      <a:pt x="0" y="1085851"/>
                      <a:pt x="92710" y="670561"/>
                      <a:pt x="280670" y="403861"/>
                    </a:cubicBezTo>
                    <a:cubicBezTo>
                      <a:pt x="468630" y="137161"/>
                      <a:pt x="731520" y="2541"/>
                      <a:pt x="1066800" y="1271"/>
                    </a:cubicBezTo>
                    <a:cubicBezTo>
                      <a:pt x="1311910" y="1"/>
                      <a:pt x="1513840" y="68581"/>
                      <a:pt x="1673860" y="207011"/>
                    </a:cubicBezTo>
                    <a:cubicBezTo>
                      <a:pt x="1766570" y="287021"/>
                      <a:pt x="1841500" y="389891"/>
                      <a:pt x="1898650" y="515621"/>
                    </a:cubicBezTo>
                    <a:cubicBezTo>
                      <a:pt x="1969770" y="669291"/>
                      <a:pt x="1998980" y="777241"/>
                      <a:pt x="1833880" y="828041"/>
                    </a:cubicBezTo>
                    <a:close/>
                    <a:moveTo>
                      <a:pt x="1356360" y="2167891"/>
                    </a:moveTo>
                    <a:cubicBezTo>
                      <a:pt x="1355090" y="1849121"/>
                      <a:pt x="1242060" y="1837691"/>
                      <a:pt x="1016000" y="1838961"/>
                    </a:cubicBezTo>
                    <a:cubicBezTo>
                      <a:pt x="781050" y="1840231"/>
                      <a:pt x="664210" y="1869441"/>
                      <a:pt x="665480" y="2217421"/>
                    </a:cubicBezTo>
                    <a:cubicBezTo>
                      <a:pt x="666750" y="2383791"/>
                      <a:pt x="698500" y="2506981"/>
                      <a:pt x="762000" y="2588261"/>
                    </a:cubicBezTo>
                    <a:cubicBezTo>
                      <a:pt x="825500" y="2669541"/>
                      <a:pt x="909320" y="2710181"/>
                      <a:pt x="1012190" y="2708911"/>
                    </a:cubicBezTo>
                    <a:cubicBezTo>
                      <a:pt x="1243330" y="2707641"/>
                      <a:pt x="1357630" y="2527301"/>
                      <a:pt x="1356360" y="21678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6" name="组合 305"/>
          <p:cNvGrpSpPr>
            <a:grpSpLocks noChangeAspect="1"/>
          </p:cNvGrpSpPr>
          <p:nvPr>
            <p:custDataLst>
              <p:tags r:id="rId32"/>
            </p:custDataLst>
          </p:nvPr>
        </p:nvGrpSpPr>
        <p:grpSpPr>
          <a:xfrm>
            <a:off x="3609955" y="5387006"/>
            <a:ext cx="406400" cy="405798"/>
            <a:chOff x="2984500" y="3557410"/>
            <a:chExt cx="1905000" cy="1902179"/>
          </a:xfrm>
        </p:grpSpPr>
        <p:sp>
          <p:nvSpPr>
            <p:cNvPr id="311" name="任意多边形: 形状 310"/>
            <p:cNvSpPr/>
            <p:nvPr>
              <p:custDataLst>
                <p:tags r:id="rId33"/>
              </p:custDataLst>
            </p:nvPr>
          </p:nvSpPr>
          <p:spPr>
            <a:xfrm>
              <a:off x="2984500" y="3674004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2" name="任意多边形: 形状 311"/>
            <p:cNvSpPr/>
            <p:nvPr>
              <p:custDataLst>
                <p:tags r:id="rId34"/>
              </p:custDataLst>
            </p:nvPr>
          </p:nvSpPr>
          <p:spPr>
            <a:xfrm>
              <a:off x="2995313" y="3593611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3068185" y="3557410"/>
              <a:ext cx="1700020" cy="1902179"/>
              <a:chOff x="3068185" y="3557410"/>
              <a:chExt cx="1700020" cy="1902179"/>
            </a:xfrm>
          </p:grpSpPr>
          <p:sp>
            <p:nvSpPr>
              <p:cNvPr id="313" name="任意多边形: 形状 312"/>
              <p:cNvSpPr/>
              <p:nvPr>
                <p:custDataLst>
                  <p:tags r:id="rId35"/>
                </p:custDataLst>
              </p:nvPr>
            </p:nvSpPr>
            <p:spPr>
              <a:xfrm>
                <a:off x="3068185" y="3557410"/>
                <a:ext cx="1700020" cy="1902179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16" name="任意多边形: 形状 315"/>
              <p:cNvSpPr/>
              <p:nvPr>
                <p:custDataLst>
                  <p:tags r:id="rId36"/>
                </p:custDataLst>
              </p:nvPr>
            </p:nvSpPr>
            <p:spPr>
              <a:xfrm>
                <a:off x="3561360" y="3936811"/>
                <a:ext cx="723073" cy="1194621"/>
              </a:xfrm>
              <a:custGeom>
                <a:avLst/>
                <a:gdLst/>
                <a:ahLst/>
                <a:cxnLst/>
                <a:rect l="0" t="0" r="0" b="0"/>
                <a:pathLst>
                  <a:path w="1953261" h="3227071">
                    <a:moveTo>
                      <a:pt x="327660" y="7620"/>
                    </a:moveTo>
                    <a:lnTo>
                      <a:pt x="1637030" y="1270"/>
                    </a:lnTo>
                    <a:cubicBezTo>
                      <a:pt x="1811020" y="0"/>
                      <a:pt x="1953260" y="140970"/>
                      <a:pt x="1953260" y="314960"/>
                    </a:cubicBezTo>
                    <a:lnTo>
                      <a:pt x="1953260" y="438150"/>
                    </a:lnTo>
                    <a:cubicBezTo>
                      <a:pt x="1953260" y="504190"/>
                      <a:pt x="1932940" y="568960"/>
                      <a:pt x="1893570" y="623570"/>
                    </a:cubicBezTo>
                    <a:cubicBezTo>
                      <a:pt x="1468120" y="1216660"/>
                      <a:pt x="1234440" y="1983740"/>
                      <a:pt x="1192530" y="2923540"/>
                    </a:cubicBezTo>
                    <a:cubicBezTo>
                      <a:pt x="1184910" y="3091180"/>
                      <a:pt x="1047750" y="3224530"/>
                      <a:pt x="880110" y="3224530"/>
                    </a:cubicBezTo>
                    <a:lnTo>
                      <a:pt x="748030" y="3225800"/>
                    </a:lnTo>
                    <a:cubicBezTo>
                      <a:pt x="563880" y="3227070"/>
                      <a:pt x="417830" y="3069590"/>
                      <a:pt x="431800" y="2885440"/>
                    </a:cubicBezTo>
                    <a:cubicBezTo>
                      <a:pt x="485140" y="2241550"/>
                      <a:pt x="675640" y="1651000"/>
                      <a:pt x="1004570" y="1113790"/>
                    </a:cubicBezTo>
                    <a:cubicBezTo>
                      <a:pt x="1132840" y="904240"/>
                      <a:pt x="980440" y="633730"/>
                      <a:pt x="734060" y="635001"/>
                    </a:cubicBezTo>
                    <a:lnTo>
                      <a:pt x="330200" y="637540"/>
                    </a:lnTo>
                    <a:cubicBezTo>
                      <a:pt x="146050" y="638811"/>
                      <a:pt x="0" y="481330"/>
                      <a:pt x="15240" y="297180"/>
                    </a:cubicBezTo>
                    <a:lnTo>
                      <a:pt x="15240" y="297180"/>
                    </a:lnTo>
                    <a:cubicBezTo>
                      <a:pt x="29210" y="134620"/>
                      <a:pt x="165100" y="8890"/>
                      <a:pt x="327660" y="7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</p:grpSp>
      <p:sp>
        <p:nvSpPr>
          <p:cNvPr id="24" name="文本框 23"/>
          <p:cNvSpPr txBox="1"/>
          <p:nvPr>
            <p:custDataLst>
              <p:tags r:id="rId37"/>
            </p:custDataLst>
          </p:nvPr>
        </p:nvSpPr>
        <p:spPr>
          <a:xfrm>
            <a:off x="4219555" y="962025"/>
            <a:ext cx="7675562" cy="480123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MySQL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Boot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雪花算法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Jmeter 压测工具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RocketMQ 消息中间件</a:t>
            </a:r>
            <a:endParaRPr lang="zh-CN" altLang="en-US" sz="20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本章导学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秒杀流程分析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本章将要实现的部分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/>
          <p:nvPr>
            <p:ph sz="quarter" idx="10"/>
          </p:nvPr>
        </p:nvPicPr>
        <p:blipFill>
          <a:blip r:embed="rId1"/>
        </p:blipFill>
        <p:spPr>
          <a:xfrm>
            <a:off x="3609340" y="1031875"/>
            <a:ext cx="8286115" cy="5074920"/>
          </a:xfrm>
        </p:spPr>
      </p:pic>
      <p:sp>
        <p:nvSpPr>
          <p:cNvPr id="2" name="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z="2800"/>
              <a:t>整体流程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秒杀活动流程分析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订单生成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生成抢购订单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EFSHAPE" val="5168860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4d64c8b3-d371-4f3c-84d5-725e6daea70e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4d64c8b3-d371-4f3c-84d5-725e6daea70e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.xml><?xml version="1.0" encoding="utf-8"?>
<p:tagLst xmlns:p="http://schemas.openxmlformats.org/presentationml/2006/main">
  <p:tag name="REFSHAPE" val="5168863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7"/>
  <p:tag name="KSO_WM_UNIT_TEXTBOXSTYLE_SHAPETYPE" val="1"/>
  <p:tag name="KSO_WM_UNIT_TEXTBOXSTYLE_ADJUSTLEFT" val="0_520.2014"/>
  <p:tag name="KSO_WM_UNIT_TEXTBOXSTYLE_ADJUSTTOP" val="0_281.5305"/>
  <p:tag name="KSO_WM_UNIT_TEXTBOXSTYLE_DECORATEINDEX" val="4"/>
  <p:tag name="KSO_WM_UNIT_TEXTBOXSTYLE_GUID" val="{4d64c8b3-d371-4f3c-84d5-725e6daea70e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2"/>
  <p:tag name="KSO_WM_UNIT_TEXTBOXSTYLE_SHAPETYPE" val="1"/>
  <p:tag name="KSO_WM_UNIT_TEXTBOXSTYLE_ADJUSTLEFT" val="0_690.2014"/>
  <p:tag name="KSO_WM_UNIT_TEXTBOXSTYLE_ADJUSTTOP" val="0_281.5305"/>
  <p:tag name="KSO_WM_UNIT_TEXTBOXSTYLE_DECORATEINDEX" val="5"/>
  <p:tag name="KSO_WM_UNIT_TEXTBOXSTYLE_GUID" val="{4d64c8b3-d371-4f3c-84d5-725e6daea70e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3.xml><?xml version="1.0" encoding="utf-8"?>
<p:tagLst xmlns:p="http://schemas.openxmlformats.org/presentationml/2006/main">
  <p:tag name="REFSHAPE" val="516887708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7"/>
  <p:tag name="KSO_WM_UNIT_TEXTBOXSTYLE_SHAPETYPE" val="1"/>
  <p:tag name="KSO_WM_UNIT_TEXTBOXSTYLE_ADJUSTLEFT" val="0_10.2"/>
  <p:tag name="KSO_WM_UNIT_TEXTBOXSTYLE_ADJUSTTOP" val="0_392.311"/>
  <p:tag name="KSO_WM_UNIT_TEXTBOXSTYLE_DECORATEINDEX" val="6"/>
  <p:tag name="KSO_WM_UNIT_TEXTBOXSTYLE_GUID" val="{4d64c8b3-d371-4f3c-84d5-725e6daea70e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2"/>
  <p:tag name="KSO_WM_UNIT_TEXTBOXSTYLE_SHAPETYPE" val="1"/>
  <p:tag name="KSO_WM_UNIT_TEXTBOXSTYLE_ADJUSTLEFT" val="0_180.2"/>
  <p:tag name="KSO_WM_UNIT_TEXTBOXSTYLE_ADJUSTTOP" val="0_392.311"/>
  <p:tag name="KSO_WM_UNIT_TEXTBOXSTYLE_DECORATEINDEX" val="7"/>
  <p:tag name="KSO_WM_UNIT_TEXTBOXSTYLE_GUID" val="{4d64c8b3-d371-4f3c-84d5-725e6daea70e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4.xml><?xml version="1.0" encoding="utf-8"?>
<p:tagLst xmlns:p="http://schemas.openxmlformats.org/presentationml/2006/main">
  <p:tag name="REFSHAPE" val="51688798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41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4d64c8b3-d371-4f3c-84d5-725e6daea70e}"/>
  <p:tag name="KSO_WM_UNIT_TEXTBOXSTYLE_TYPE" val="8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60001_6*l_h_f*1_3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160001_6*l_h_f*1_5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4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60001_6*l_h_f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60001_6*l_h_f*1_4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160001_6*l_h_f*1_6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4d64c8b3-d371-4f3c-84d5-725e6daea70e}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160001_6*l_h_i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160001_6*l_h_i*1_2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60001_6*l_h_f*1_1_1"/>
  <p:tag name="KSO_WM_TEMPLATE_CATEGORY" val="diagram"/>
  <p:tag name="KSO_WM_TEMPLATE_INDEX" val="16000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ABLE_BEAUTIFY" val="smartTable{484cb566-8b54-4e08-bbe9-ebfe3b758922}"/>
  <p:tag name="TABLE_EMPHASIZE_COLOR" val="1541319"/>
  <p:tag name="TABLE_SKINIDX" val="0"/>
  <p:tag name="TABLE_COLORIDX" val="d"/>
  <p:tag name="TABLE_COLOR_RGB" val="0x000000*0xFFFFFF*0x212121*0xFFFFFF*0x1784C7*0x1BA8C9*0x22C29C*0x91CE24*0xF4B720*0xDA542A"/>
</p:tagLst>
</file>

<file path=ppt/tags/tag62.xml><?xml version="1.0" encoding="utf-8"?>
<p:tagLst xmlns:p="http://schemas.openxmlformats.org/presentationml/2006/main">
  <p:tag name="KSO_WM_UNIT_TABLE_BEAUTIFY" val="smartTable{484cb566-8b54-4e08-bbe9-ebfe3b758922}"/>
  <p:tag name="TABLE_EMPHASIZE_COLOR" val="1541319"/>
  <p:tag name="TABLE_SKINIDX" val="0"/>
  <p:tag name="TABLE_COLORIDX" val="d"/>
  <p:tag name="TABLE_COLOR_RGB" val="0x000000*0xFFFFFF*0x212121*0xFFFFFF*0x1784C7*0x1BA8C9*0x22C29C*0x91CE24*0xF4B720*0xDA542A"/>
</p:tagLst>
</file>

<file path=ppt/tags/tag63.xml><?xml version="1.0" encoding="utf-8"?>
<p:tagLst xmlns:p="http://schemas.openxmlformats.org/presentationml/2006/main">
  <p:tag name="KSO_WM_UNIT_TABLE_BEAUTIFY" val="smartTable{da8c346c-4846-4ee4-bacd-49f6482b4407}"/>
  <p:tag name="TABLE_RECT" val="212*182.87*536*271.3"/>
  <p:tag name="TABLE_EMPHASIZE_COLOR" val="240117"/>
  <p:tag name="TABLE_ONEKEY_SKIN_IDX" val="0"/>
  <p:tag name="TABLE_SKINIDX" val="0"/>
  <p:tag name="TABLE_COLORIDX" val="2"/>
  <p:tag name="TABLE_COLOR_RGB" val="0x000000*0xFFFFFF*0x212121*0xFFFFFF*0x03A9F5*0x00BCD5*0x009788*0x4CB050*0x8CC34B*0xCDDC3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内容模板组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演示</Application>
  <PresentationFormat>宽屏</PresentationFormat>
  <Paragraphs>375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Arial</vt:lpstr>
      <vt:lpstr>微软雅黑</vt:lpstr>
      <vt:lpstr>Consolas</vt:lpstr>
      <vt:lpstr>Arial Unicode MS</vt:lpstr>
      <vt:lpstr>等线</vt:lpstr>
      <vt:lpstr>webwppDefTheme</vt:lpstr>
      <vt:lpstr>标题模板组</vt:lpstr>
      <vt:lpstr>内容模板组</vt:lpstr>
      <vt:lpstr>1_内容模板组</vt:lpstr>
      <vt:lpstr>1. 环境搭建</vt:lpstr>
      <vt:lpstr>RocketMQ 消息中间件安装</vt:lpstr>
      <vt:lpstr>第四章 秒杀系统订单模块</vt:lpstr>
      <vt:lpstr>本章导学</vt:lpstr>
      <vt:lpstr>PowerPoint 演示文稿</vt:lpstr>
      <vt:lpstr>使用到的技术点</vt:lpstr>
      <vt:lpstr>秒杀流程分析</vt:lpstr>
      <vt:lpstr>整体流程</vt:lpstr>
      <vt:lpstr>2. 订单生成</vt:lpstr>
      <vt:lpstr>1. 流量冲击从哪里来，冲击了哪些服务</vt:lpstr>
      <vt:lpstr>2. 怎样应对流量冲击？</vt:lpstr>
      <vt:lpstr>3. 瞬间的高流量冲击下，需要进行订单流量削峰填谷</vt:lpstr>
      <vt:lpstr>4. 消息队列是什么？</vt:lpstr>
      <vt:lpstr>5. 使用消息队列有什么作用？</vt:lpstr>
      <vt:lpstr>6. 消息队列削峰</vt:lpstr>
      <vt:lpstr>1. 哪些字段是必须的？</vt:lpstr>
      <vt:lpstr>2. 订单表 应该有哪些对应的字段</vt:lpstr>
      <vt:lpstr>3. 用户表 应该有哪些对应的字段</vt:lpstr>
      <vt:lpstr>4. 表创建成功后，我们来逆向生成代码</vt:lpstr>
      <vt:lpstr>1. 创建订单的具体实现</vt:lpstr>
      <vt:lpstr>2. 传统方式 &amp; 雪花算法</vt:lpstr>
      <vt:lpstr>2. 传统方式 &amp; 雪花算法</vt:lpstr>
      <vt:lpstr>3. 雪花算法参考资料</vt:lpstr>
      <vt:lpstr>4. 雪花算法结构图</vt:lpstr>
      <vt:lpstr>1. 创建雪花算法工具对象</vt:lpstr>
      <vt:lpstr>2. 使用雪花算法生成 ID</vt:lpstr>
      <vt:lpstr>测试雪花算法生成订单 ID</vt:lpstr>
      <vt:lpstr>3. 整合消息中间件</vt:lpstr>
      <vt:lpstr>1. pom.xml 文件中添加依赖</vt:lpstr>
      <vt:lpstr>2. application.properties 配置文件中配置信息</vt:lpstr>
      <vt:lpstr>1. 消息生产者开发</vt:lpstr>
      <vt:lpstr>2. 测试消息发送</vt:lpstr>
      <vt:lpstr>3. 消息消费者开发</vt:lpstr>
      <vt:lpstr>4. 测试消费消息</vt:lpstr>
      <vt:lpstr>4. 订单消息处理</vt:lpstr>
      <vt:lpstr>1. 创建订单时发送订单消息</vt:lpstr>
      <vt:lpstr>2. 消费者接收到订单消息后将订单信息插入到数据库中</vt:lpstr>
      <vt:lpstr>库存扣减</vt:lpstr>
      <vt:lpstr>4.4 测试订单创建流程</vt:lpstr>
      <vt:lpstr>回顾与总结</vt:lpstr>
      <vt:lpstr>本节课学习总结</vt:lpstr>
      <vt:lpstr>整体流程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环境搭建</dc:title>
  <dc:creator>Devin Don</dc:creator>
  <cp:lastModifiedBy>付雄辉</cp:lastModifiedBy>
  <cp:revision>2</cp:revision>
  <dcterms:created xsi:type="dcterms:W3CDTF">2020-11-26T01:20:00Z</dcterms:created>
  <dcterms:modified xsi:type="dcterms:W3CDTF">2020-12-10T06:58:09Z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