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2"/>
  </p:normalViewPr>
  <p:slideViewPr>
    <p:cSldViewPr snapToGrid="0" snapToObjects="1">
      <p:cViewPr varScale="1">
        <p:scale>
          <a:sx n="134" d="100"/>
          <a:sy n="134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400E-A616-EF7A-91FE-11D36EBAF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8E72E-6097-D272-4887-E9A4BBC4C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D4472-718E-2927-1A5E-28F07F71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B710-9EAF-C645-B380-D0D83D80D832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2D890-C2D0-BA5F-6612-20607662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8503E-0D37-FC98-5479-17031156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2DCB-468B-1C48-9B5D-1A1DDE76B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D9A6-0805-05DC-7F59-8E1E16456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D9886-6C55-17A6-24BD-53E3D632B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8A5D0-7AE5-7993-5D27-B2F8637A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B710-9EAF-C645-B380-D0D83D80D832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EC0FB-5047-3AD9-0E49-3CED9B31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46C4B-06AD-972B-5F9A-3B8D7F2B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2DCB-468B-1C48-9B5D-1A1DDE76B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3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E6465-7D19-D4C0-248D-B3AA7C168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81244-3F2E-7822-661A-DDB1AAA4E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4BC08-6EB0-3CC1-2BF9-06D798F19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B710-9EAF-C645-B380-D0D83D80D832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44109-6433-5BD7-7AEA-1C3C4443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C6546-57AF-F0CF-F3CA-14AA5F82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2DCB-468B-1C48-9B5D-1A1DDE76B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1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C002-2F87-EAF3-F986-FD5AC371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02A69-7378-AD62-47C2-454A09E7C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0F3D3-E93D-3A84-84DD-07E19433E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B710-9EAF-C645-B380-D0D83D80D832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73D48-C079-3C1A-5BE1-CE4819D6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043C-1159-C95D-1E9F-8DD9CF17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2DCB-468B-1C48-9B5D-1A1DDE76B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6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2A39-6762-A6E3-8008-D252DD90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D707B-A5B2-9DB7-DC9C-66FC7825E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807A5-C614-A402-5176-C137190E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B710-9EAF-C645-B380-D0D83D80D832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8F684-47A0-402C-C954-6D91F7B5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1D22F-9E29-DC75-C2FE-665645CB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2DCB-468B-1C48-9B5D-1A1DDE76B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7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ACAD-7AEF-9571-B5D0-5EB2473F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13762-34FE-C057-052E-C2A96B16E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F3184-29A2-E385-EA7A-147B58645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5BD55-F746-E782-99D8-2F3935C7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B710-9EAF-C645-B380-D0D83D80D832}" type="datetimeFigureOut">
              <a:rPr lang="en-US" smtClean="0"/>
              <a:t>5/1/22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6F452-B61A-4934-B8C8-91FC8EE2A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1BF53-EA14-190A-9004-ECFC91FF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2DCB-468B-1C48-9B5D-1A1DDE76B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1F4B-1AAA-A012-728F-CD73F81F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71A27-B404-9FF9-7CA4-A4CBE01C0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AD0BD-9191-6B17-B53E-222E36B9D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7ADF6-FD50-60BD-CD9D-F4087BEFB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481D3-B9D2-E8B7-1ACD-452CA5DA5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31E4FF-F9EA-4A2F-4A5C-B9ECFE8C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B710-9EAF-C645-B380-D0D83D80D832}" type="datetimeFigureOut">
              <a:rPr lang="en-US" smtClean="0"/>
              <a:t>5/1/22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AEF27-8035-CC76-D2E2-2505BE5B1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AF40D-3AFA-9379-8C7F-062CC566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2DCB-468B-1C48-9B5D-1A1DDE76B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7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A4820-C54D-BF36-C169-A617D54F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EF0E8A-EBF3-826F-8264-9A0662C4B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B710-9EAF-C645-B380-D0D83D80D832}" type="datetimeFigureOut">
              <a:rPr lang="en-US" smtClean="0"/>
              <a:t>5/1/22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03CA2-C5C0-8534-93A4-AF8AB6E7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C446B-F9DB-7453-8EC7-3A004E8B6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2DCB-468B-1C48-9B5D-1A1DDE76B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1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BCA54F-B6DF-41EE-F21A-891519DC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B710-9EAF-C645-B380-D0D83D80D832}" type="datetimeFigureOut">
              <a:rPr lang="en-US" smtClean="0"/>
              <a:t>5/1/22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BF47CA-70C3-3729-2B6C-6FC205ED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A69B6-03BE-EE53-C326-59784DFA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2DCB-468B-1C48-9B5D-1A1DDE76B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0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A142-033D-9868-2BA7-D1C78E58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81CBC-EC14-A188-B36E-97A06325A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C813C-D782-C42B-F03B-002501C76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3DAE3-0C92-DB76-71CC-580416494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B710-9EAF-C645-B380-D0D83D80D832}" type="datetimeFigureOut">
              <a:rPr lang="en-US" smtClean="0"/>
              <a:t>5/1/22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536E7-72E8-6CC7-137F-93021E3E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CE456-C216-879C-6A37-4D3AAC91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2DCB-468B-1C48-9B5D-1A1DDE76B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9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79D8-59C2-95BE-E6E6-8C5A4B40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E99959-42BF-A144-A343-7C8793F12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7D096-76BF-4123-4C47-D8412C3D7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BB1A9-3593-624B-E277-760DEF1A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B710-9EAF-C645-B380-D0D83D80D832}" type="datetimeFigureOut">
              <a:rPr lang="en-US" smtClean="0"/>
              <a:t>5/1/22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782B6-C4D5-5C20-0C4A-E146297B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9C7C6-FF1B-523B-DE18-F69D557F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2DCB-468B-1C48-9B5D-1A1DDE76B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6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924F7-508B-1B5A-35A3-AEA841BBD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E48CA-623A-B666-DEA4-64777BC22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77BFD-EE2A-FF15-301D-ADA9A9149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3B710-9EAF-C645-B380-D0D83D80D832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B8252-E0E4-8111-256C-389B02646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36BBC-5D55-5528-A0F1-A96F1A6B8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C2DCB-468B-1C48-9B5D-1A1DDE76B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4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815953-FDC8-E0CC-88B6-8CBC858F344E}"/>
              </a:ext>
            </a:extLst>
          </p:cNvPr>
          <p:cNvSpPr txBox="1"/>
          <p:nvPr/>
        </p:nvSpPr>
        <p:spPr>
          <a:xfrm>
            <a:off x="911558" y="961709"/>
            <a:ext cx="9885405" cy="53751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E94E9A-B10F-1795-5283-3446A677386D}"/>
              </a:ext>
            </a:extLst>
          </p:cNvPr>
          <p:cNvSpPr/>
          <p:nvPr/>
        </p:nvSpPr>
        <p:spPr>
          <a:xfrm>
            <a:off x="2017986" y="1999180"/>
            <a:ext cx="7851228" cy="3300249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137317-B67D-9661-D514-ACAD13EB399D}"/>
              </a:ext>
            </a:extLst>
          </p:cNvPr>
          <p:cNvSpPr/>
          <p:nvPr/>
        </p:nvSpPr>
        <p:spPr>
          <a:xfrm>
            <a:off x="4661336" y="2070538"/>
            <a:ext cx="2869324" cy="420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PySpark</a:t>
            </a:r>
            <a:r>
              <a:rPr lang="en-US" dirty="0"/>
              <a:t> Applications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0DEE097-0B80-1461-BD8C-B3740F59F883}"/>
              </a:ext>
            </a:extLst>
          </p:cNvPr>
          <p:cNvSpPr/>
          <p:nvPr/>
        </p:nvSpPr>
        <p:spPr>
          <a:xfrm>
            <a:off x="2207172" y="2751081"/>
            <a:ext cx="2091559" cy="1127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Spark batch job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15B7436-7890-7BFF-4A22-691E8E4EEE08}"/>
              </a:ext>
            </a:extLst>
          </p:cNvPr>
          <p:cNvSpPr/>
          <p:nvPr/>
        </p:nvSpPr>
        <p:spPr>
          <a:xfrm>
            <a:off x="3499944" y="4169228"/>
            <a:ext cx="1991711" cy="112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 Spark</a:t>
            </a:r>
          </a:p>
          <a:p>
            <a:pPr algn="ctr"/>
            <a:r>
              <a:rPr lang="en-US" dirty="0"/>
              <a:t>batch job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CE66C00-7375-DF50-B41E-49ED9A28AB19}"/>
              </a:ext>
            </a:extLst>
          </p:cNvPr>
          <p:cNvSpPr/>
          <p:nvPr/>
        </p:nvSpPr>
        <p:spPr>
          <a:xfrm>
            <a:off x="5100142" y="2786768"/>
            <a:ext cx="1991711" cy="1127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 Spark batch Job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3FCD7CB-64AE-4788-5D7A-0CE54FEFCD37}"/>
              </a:ext>
            </a:extLst>
          </p:cNvPr>
          <p:cNvSpPr/>
          <p:nvPr/>
        </p:nvSpPr>
        <p:spPr>
          <a:xfrm>
            <a:off x="7635763" y="2751082"/>
            <a:ext cx="1991711" cy="1127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Spark batch Job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B7CE673-A46D-EFCB-F9F9-308A30008697}"/>
              </a:ext>
            </a:extLst>
          </p:cNvPr>
          <p:cNvSpPr/>
          <p:nvPr/>
        </p:nvSpPr>
        <p:spPr>
          <a:xfrm>
            <a:off x="6800193" y="4138446"/>
            <a:ext cx="1991711" cy="1127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Spark batch Job Results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6849259D-8491-2214-2794-28F537F4D500}"/>
              </a:ext>
            </a:extLst>
          </p:cNvPr>
          <p:cNvSpPr/>
          <p:nvPr/>
        </p:nvSpPr>
        <p:spPr>
          <a:xfrm>
            <a:off x="4298731" y="3238500"/>
            <a:ext cx="833158" cy="12191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896A1F23-030B-9485-58FC-124779CA737F}"/>
              </a:ext>
            </a:extLst>
          </p:cNvPr>
          <p:cNvSpPr/>
          <p:nvPr/>
        </p:nvSpPr>
        <p:spPr>
          <a:xfrm flipV="1">
            <a:off x="7091853" y="3238499"/>
            <a:ext cx="543910" cy="12191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3A8CE6-1B24-32BF-0332-3B6BAFA65CBC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3252952" y="3878316"/>
            <a:ext cx="1215256" cy="2785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E41D74-D226-4B66-9FAA-44713352334C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495800" y="3924251"/>
            <a:ext cx="1553559" cy="244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55BA2D-CA9C-29AF-7DEE-CDF533D496F5}"/>
              </a:ext>
            </a:extLst>
          </p:cNvPr>
          <p:cNvCxnSpPr>
            <a:endCxn id="18" idx="2"/>
          </p:cNvCxnSpPr>
          <p:nvPr/>
        </p:nvCxnSpPr>
        <p:spPr>
          <a:xfrm flipV="1">
            <a:off x="7796048" y="3878316"/>
            <a:ext cx="835571" cy="2601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A8A3E2-14F1-FBA9-3DA4-A59DA0F7817C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491655" y="4702063"/>
            <a:ext cx="130853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D187598-9A07-7240-8D11-6F50481A51AD}"/>
              </a:ext>
            </a:extLst>
          </p:cNvPr>
          <p:cNvSpPr txBox="1"/>
          <p:nvPr/>
        </p:nvSpPr>
        <p:spPr>
          <a:xfrm>
            <a:off x="3252951" y="1093076"/>
            <a:ext cx="5378667" cy="369332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Processing Workflow</a:t>
            </a:r>
          </a:p>
        </p:txBody>
      </p:sp>
    </p:spTree>
    <p:extLst>
      <p:ext uri="{BB962C8B-B14F-4D97-AF65-F5344CB8AC3E}">
        <p14:creationId xmlns:p14="http://schemas.microsoft.com/office/powerpoint/2010/main" val="119495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26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Hongyi Ma</dc:creator>
  <cp:lastModifiedBy>Hongyi Ma</cp:lastModifiedBy>
  <cp:revision>3</cp:revision>
  <dcterms:created xsi:type="dcterms:W3CDTF">2022-04-29T05:39:08Z</dcterms:created>
  <dcterms:modified xsi:type="dcterms:W3CDTF">2022-05-01T07:24:13Z</dcterms:modified>
</cp:coreProperties>
</file>