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CB54-05CA-38DF-80BF-12E79E54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B5E1-5D5A-3291-10A7-D70AFFE9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0221-D309-04EA-59E3-B28E44B1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ABC2-5B9F-4872-9739-DDCBBAB5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0760-FF78-2F03-02EF-18D4112D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DD5-8368-5C10-8E30-EDB42AF0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B386-E09E-B4EB-2913-ED4F3C013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F69B-13F5-844A-FBFD-07F5238A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54B7-60CE-02B8-4D4A-B961139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DDCE-55D6-187E-3A81-5F2ABB3F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16A09-9409-CD7B-32D4-C0A325755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8269-D60C-5B6E-B1A6-2A55F9C0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7AA6-C2ED-B867-175D-D622CCF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9482-F0EB-602B-2506-CC8351A5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1B6B-804B-FD8B-588C-3A2DFD63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F5BD-1DBA-8064-D770-D0492535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8C39-F045-7578-5F85-089D3DA3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B0A6-366A-DA1A-2341-B13543D5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5C30-D565-96E8-4C9D-0FF4F2C7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4E53-D2B2-169C-F904-6778120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4B61-5CCE-EE4E-5295-339F810C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50F5-B64E-F65B-8282-43E5494F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802D-6D79-9BB4-08FD-62E194B3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AD60-BDE0-FCAA-684C-A244974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AACE-B231-FAC2-634F-2DE6FA4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2AC1-CB38-E0C3-FDE4-3A8CF81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06C1-9753-D5E1-6CBA-9009CE7C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25B6-AFFD-91A0-9985-35D687A6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6195-9021-16CA-3724-63EF45E0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CF68-3067-1B06-4135-DC1A6D08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8952-BAF9-5E57-4F16-904DEE6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FBCE-939E-5180-E6E3-8EB7AB1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E56D-0C8D-FE25-6985-D07EDF5B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77AE4-ADEB-1684-6826-5571573A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DDB14-5DB5-37F2-AC39-6B955EEE0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EA8D2-8BFF-E3D3-C420-11D87CFCD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0A4CE-BF2C-A101-EBE6-1CDB47CF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50153-924F-DF1F-0BA9-05DAF155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9890E-3AD8-C921-E9D7-6589EF6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C5C-EEAB-FDC8-3F5B-5CE59D95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2A25A-8FF5-EEC0-4196-364D62F7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B9E37-5B8F-5F22-1A27-BFCEA6A4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FF84-91A4-AE8E-E369-EF6AF8F6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4E92B-AAD6-F296-2FB9-253A292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9D9F1-DE48-C96D-6CA5-B9C2EFBF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9B2C-A3AA-7CE4-7A2E-91CA1FCE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A996-CD22-2113-1E51-53A69DAA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5615-007D-4F2B-B81F-7189E98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E064A-7BE1-ADFB-B776-3606AB175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C227-8844-2DB0-20C6-45CD17A1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08A1-5147-3FE1-0BAB-B27E4B1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4BCB-598B-FC8A-CC66-30CB458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612-976B-8C0E-1608-B38DC6A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B3DD7-F9C6-0613-9DC5-84ECDAA8A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8C0D-AA91-B19C-581D-6DE8B5B3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C601-91C0-66CF-5960-6A305D80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1FA7B-FCA3-7EAC-4F15-B667F70B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1713-3144-C800-2FF1-30E4565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14245-988D-B0CF-0D91-D01EA516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61A9-12B3-2CE7-F664-2644A54E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57A4F-2D15-2F2F-D2FC-0A704FEA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CAEA-82E4-1B43-9764-ECAF0BB60B8A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D213-9009-0936-EA75-23AABC3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9CAD-B7D3-F4BC-3725-033DEA4FF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136D-5807-EC4B-889D-C0E501BF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6508F-C126-C102-CBBA-2E69A4712BA7}"/>
              </a:ext>
            </a:extLst>
          </p:cNvPr>
          <p:cNvSpPr txBox="1"/>
          <p:nvPr/>
        </p:nvSpPr>
        <p:spPr>
          <a:xfrm>
            <a:off x="911558" y="961709"/>
            <a:ext cx="9885405" cy="537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61B4C-062A-DBFA-146C-15C95885F4BF}"/>
              </a:ext>
            </a:extLst>
          </p:cNvPr>
          <p:cNvSpPr/>
          <p:nvPr/>
        </p:nvSpPr>
        <p:spPr>
          <a:xfrm>
            <a:off x="2017986" y="1859928"/>
            <a:ext cx="7851228" cy="390499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94A787-4639-DB7E-4B80-36D38BA2C433}"/>
              </a:ext>
            </a:extLst>
          </p:cNvPr>
          <p:cNvSpPr/>
          <p:nvPr/>
        </p:nvSpPr>
        <p:spPr>
          <a:xfrm>
            <a:off x="2266731" y="1913591"/>
            <a:ext cx="3738613" cy="891081"/>
          </a:xfrm>
          <a:prstGeom prst="roundRect">
            <a:avLst>
              <a:gd name="adj" fmla="val 6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Spark fetch batch job: </a:t>
            </a:r>
          </a:p>
          <a:p>
            <a:pPr marL="342900" indent="-342900">
              <a:buAutoNum type="arabicPeriod"/>
            </a:pPr>
            <a:r>
              <a:rPr lang="en-US" dirty="0"/>
              <a:t>Data Source URLs to fetch CSV. (</a:t>
            </a:r>
            <a:r>
              <a:rPr lang="en-US" dirty="0" err="1"/>
              <a:t>DataFrame</a:t>
            </a:r>
            <a:r>
              <a:rPr lang="en-US" dirty="0"/>
              <a:t> read)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616463-AC25-0DA6-DDB2-2EE67B7B6241}"/>
              </a:ext>
            </a:extLst>
          </p:cNvPr>
          <p:cNvSpPr/>
          <p:nvPr/>
        </p:nvSpPr>
        <p:spPr>
          <a:xfrm>
            <a:off x="6613848" y="2886387"/>
            <a:ext cx="1991711" cy="112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 Spark</a:t>
            </a:r>
          </a:p>
          <a:p>
            <a:pPr algn="ctr"/>
            <a:r>
              <a:rPr lang="en-US" dirty="0"/>
              <a:t>batch job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4C71C9F-0951-4E0E-4D1C-EC0139995CC9}"/>
              </a:ext>
            </a:extLst>
          </p:cNvPr>
          <p:cNvSpPr/>
          <p:nvPr/>
        </p:nvSpPr>
        <p:spPr>
          <a:xfrm>
            <a:off x="2285519" y="2995055"/>
            <a:ext cx="3738613" cy="1035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Spark map batch Job:</a:t>
            </a:r>
          </a:p>
          <a:p>
            <a:pPr marL="342900" indent="-342900">
              <a:buAutoNum type="arabicPeriod"/>
            </a:pPr>
            <a:r>
              <a:rPr lang="en-US" dirty="0"/>
              <a:t>Data parallelization partition.</a:t>
            </a:r>
          </a:p>
          <a:p>
            <a:pPr marL="342900" indent="-342900">
              <a:buAutoNum type="arabicPeriod" startAt="2"/>
            </a:pPr>
            <a:r>
              <a:rPr lang="en-US" dirty="0"/>
              <a:t>Build Raw Data Index.</a:t>
            </a:r>
          </a:p>
          <a:p>
            <a:pPr marL="342900" indent="-342900">
              <a:buAutoNum type="arabicPeriod" startAt="2"/>
            </a:pP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298A4F-67F4-8F15-6F95-B251593CAEF5}"/>
              </a:ext>
            </a:extLst>
          </p:cNvPr>
          <p:cNvSpPr/>
          <p:nvPr/>
        </p:nvSpPr>
        <p:spPr>
          <a:xfrm>
            <a:off x="2249430" y="4124390"/>
            <a:ext cx="3773214" cy="121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Spark reduce batch Job:</a:t>
            </a:r>
          </a:p>
          <a:p>
            <a:pPr marL="342900" indent="-342900">
              <a:buAutoNum type="arabicPeriod"/>
            </a:pPr>
            <a:r>
              <a:rPr lang="en-US" dirty="0"/>
              <a:t>Run Data Reduction using index. </a:t>
            </a:r>
          </a:p>
          <a:p>
            <a:pPr marL="342900" indent="-342900">
              <a:buAutoNum type="arabicPeriod"/>
            </a:pPr>
            <a:r>
              <a:rPr lang="en-US" dirty="0"/>
              <a:t>Run Data Visualization. (</a:t>
            </a:r>
            <a:r>
              <a:rPr lang="en-US" dirty="0" err="1"/>
              <a:t>etc</a:t>
            </a:r>
            <a:r>
              <a:rPr lang="en-US" dirty="0"/>
              <a:t> pandas, </a:t>
            </a:r>
            <a:r>
              <a:rPr lang="en-US" dirty="0" err="1"/>
              <a:t>sns</a:t>
            </a:r>
            <a:r>
              <a:rPr lang="en-US" dirty="0"/>
              <a:t>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15AB96-C43A-75A7-941B-662A829049A0}"/>
              </a:ext>
            </a:extLst>
          </p:cNvPr>
          <p:cNvSpPr/>
          <p:nvPr/>
        </p:nvSpPr>
        <p:spPr>
          <a:xfrm>
            <a:off x="6655176" y="4214133"/>
            <a:ext cx="1950383" cy="10330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Spark batch Job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6CBB0-5B8A-4982-A256-AA79DAB468C0}"/>
              </a:ext>
            </a:extLst>
          </p:cNvPr>
          <p:cNvSpPr txBox="1"/>
          <p:nvPr/>
        </p:nvSpPr>
        <p:spPr>
          <a:xfrm>
            <a:off x="3252951" y="1093076"/>
            <a:ext cx="5378667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Scheduling Workflow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EDEEA-A633-F282-8598-F628403F6938}"/>
              </a:ext>
            </a:extLst>
          </p:cNvPr>
          <p:cNvCxnSpPr>
            <a:cxnSpLocks/>
          </p:cNvCxnSpPr>
          <p:nvPr/>
        </p:nvCxnSpPr>
        <p:spPr>
          <a:xfrm flipH="1" flipV="1">
            <a:off x="6004441" y="2412794"/>
            <a:ext cx="574447" cy="89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FC6D95-70F6-1985-9357-64B994DE0B5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39401" y="3450000"/>
            <a:ext cx="57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084B0B-7781-9864-953C-9912DF4BC0D7}"/>
              </a:ext>
            </a:extLst>
          </p:cNvPr>
          <p:cNvCxnSpPr>
            <a:cxnSpLocks/>
          </p:cNvCxnSpPr>
          <p:nvPr/>
        </p:nvCxnSpPr>
        <p:spPr>
          <a:xfrm flipH="1">
            <a:off x="6042317" y="3538103"/>
            <a:ext cx="554774" cy="111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FBD865-BEB7-C6BA-94A0-6CA24A18775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05344" y="4728788"/>
            <a:ext cx="649832" cy="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6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Hongyi Ma</dc:creator>
  <cp:lastModifiedBy>Hongyi Ma</cp:lastModifiedBy>
  <cp:revision>2</cp:revision>
  <dcterms:created xsi:type="dcterms:W3CDTF">2022-04-29T06:04:34Z</dcterms:created>
  <dcterms:modified xsi:type="dcterms:W3CDTF">2022-04-29T06:23:43Z</dcterms:modified>
</cp:coreProperties>
</file>