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5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5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2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9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AB45-F1B8-473F-BDE3-DB87A0F6FEB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20AC-563A-4BEA-941C-0B72E27F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/posts/" TargetMode="External"/><Relationship Id="rId2" Type="http://schemas.openxmlformats.org/officeDocument/2006/relationships/hyperlink" Target="http://localhost:3000/api/cag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Assignment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Judy O’Brien</a:t>
            </a:r>
          </a:p>
          <a:p>
            <a:r>
              <a:rPr lang="en-IE" dirty="0" smtClean="0"/>
              <a:t>Student No. 15725165</a:t>
            </a:r>
          </a:p>
        </p:txBody>
      </p:sp>
    </p:spTree>
    <p:extLst>
      <p:ext uri="{BB962C8B-B14F-4D97-AF65-F5344CB8AC3E}">
        <p14:creationId xmlns:p14="http://schemas.microsoft.com/office/powerpoint/2010/main" val="246121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809625"/>
            <a:ext cx="99917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6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User Feature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 smtClean="0"/>
              <a:t>. </a:t>
            </a:r>
            <a:r>
              <a:rPr lang="en-IE" dirty="0"/>
              <a:t>. . . . List of user features . . . .</a:t>
            </a:r>
          </a:p>
          <a:p>
            <a:r>
              <a:rPr lang="en-IE" dirty="0"/>
              <a:t>List of Searchable Cages (</a:t>
            </a:r>
            <a:r>
              <a:rPr lang="en-IE" dirty="0" err="1"/>
              <a:t>Alphabeth</a:t>
            </a:r>
            <a:r>
              <a:rPr lang="en-IE" dirty="0"/>
              <a:t> or Price)</a:t>
            </a:r>
          </a:p>
          <a:p>
            <a:r>
              <a:rPr lang="en-IE" dirty="0" smtClean="0"/>
              <a:t>Leave </a:t>
            </a:r>
            <a:r>
              <a:rPr lang="en-IE" dirty="0"/>
              <a:t>a </a:t>
            </a:r>
            <a:r>
              <a:rPr lang="en-IE" dirty="0" smtClean="0"/>
              <a:t>comment </a:t>
            </a:r>
            <a:r>
              <a:rPr lang="en-IE" dirty="0"/>
              <a:t>on a Post</a:t>
            </a:r>
          </a:p>
          <a:p>
            <a:r>
              <a:rPr lang="en-IE" dirty="0"/>
              <a:t>Add a </a:t>
            </a:r>
            <a:r>
              <a:rPr lang="en-IE" dirty="0" smtClean="0"/>
              <a:t>Post</a:t>
            </a:r>
          </a:p>
          <a:p>
            <a:r>
              <a:rPr lang="en-IE" dirty="0" smtClean="0"/>
              <a:t>List of Cages with link to sub page</a:t>
            </a:r>
          </a:p>
          <a:p>
            <a:r>
              <a:rPr lang="en-IE" dirty="0" smtClean="0"/>
              <a:t>Add a Cage/ Update a Cage/ Delete a Cage</a:t>
            </a:r>
          </a:p>
          <a:p>
            <a:r>
              <a:rPr lang="en-IE" dirty="0" smtClean="0"/>
              <a:t>Gallery of Cages with links to Sub page</a:t>
            </a:r>
            <a:endParaRPr lang="en-IE" dirty="0"/>
          </a:p>
          <a:p>
            <a:r>
              <a:rPr lang="en-IE" dirty="0"/>
              <a:t>Follow link to social media </a:t>
            </a:r>
            <a:r>
              <a:rPr lang="en-IE" dirty="0" smtClean="0"/>
              <a:t>sites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Developed </a:t>
            </a:r>
            <a:r>
              <a:rPr lang="en-US" dirty="0">
                <a:ea typeface="ＭＳ Ｐゴシック" charset="0"/>
                <a:cs typeface="ＭＳ Ｐゴシック" charset="0"/>
              </a:rPr>
              <a:t>a web API for assignment 1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Technologies Used: </a:t>
            </a:r>
            <a:r>
              <a:rPr lang="en-US" dirty="0">
                <a:ea typeface="ＭＳ Ｐゴシック" charset="0"/>
                <a:cs typeface="ＭＳ Ｐゴシック" charset="0"/>
              </a:rPr>
              <a:t>Node, Express, MongoDB, Mongoose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Integrated </a:t>
            </a:r>
            <a:r>
              <a:rPr lang="en-US" dirty="0">
                <a:ea typeface="ＭＳ Ｐゴシック" charset="0"/>
                <a:cs typeface="ＭＳ Ｐゴシック" charset="0"/>
              </a:rPr>
              <a:t>the API with your React client app. (Assignment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5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Data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764" y="1825625"/>
            <a:ext cx="47864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API Endpoint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Get      </a:t>
            </a:r>
            <a:r>
              <a:rPr lang="en-IE" dirty="0" smtClean="0"/>
              <a:t> 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api</a:t>
            </a:r>
            <a:r>
              <a:rPr lang="en-US" dirty="0" smtClean="0">
                <a:hlinkClick r:id="rId2"/>
              </a:rPr>
              <a:t>/cages/</a:t>
            </a:r>
            <a:endParaRPr lang="en-US" dirty="0" smtClean="0"/>
          </a:p>
          <a:p>
            <a:r>
              <a:rPr lang="en-IE" dirty="0" smtClean="0"/>
              <a:t>Delete  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api</a:t>
            </a:r>
            <a:r>
              <a:rPr lang="en-US" dirty="0" smtClean="0">
                <a:hlinkClick r:id="rId2"/>
              </a:rPr>
              <a:t>/cages/</a:t>
            </a:r>
            <a:r>
              <a:rPr lang="en-US" dirty="0"/>
              <a:t>_</a:t>
            </a:r>
            <a:r>
              <a:rPr lang="en-US" dirty="0" smtClean="0"/>
              <a:t>id</a:t>
            </a:r>
            <a:endParaRPr lang="en-US" dirty="0"/>
          </a:p>
          <a:p>
            <a:r>
              <a:rPr lang="en-IE" dirty="0" smtClean="0"/>
              <a:t>Post     /</a:t>
            </a:r>
            <a:r>
              <a:rPr lang="en-IE" dirty="0" err="1" smtClean="0"/>
              <a:t>api</a:t>
            </a:r>
            <a:r>
              <a:rPr lang="en-IE" dirty="0" smtClean="0"/>
              <a:t>/cages/</a:t>
            </a:r>
          </a:p>
          <a:p>
            <a:r>
              <a:rPr lang="en-IE" dirty="0" smtClean="0"/>
              <a:t>Put      /</a:t>
            </a:r>
            <a:r>
              <a:rPr lang="en-IE" dirty="0" err="1" smtClean="0"/>
              <a:t>api</a:t>
            </a:r>
            <a:r>
              <a:rPr lang="en-IE" dirty="0" smtClean="0"/>
              <a:t>/cages/_id </a:t>
            </a:r>
            <a:endParaRPr lang="en-US" dirty="0" smtClean="0"/>
          </a:p>
          <a:p>
            <a:r>
              <a:rPr lang="en-IE" dirty="0" smtClean="0"/>
              <a:t>Get    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api</a:t>
            </a:r>
            <a:r>
              <a:rPr lang="en-US" dirty="0" smtClean="0">
                <a:hlinkClick r:id="rId3"/>
              </a:rPr>
              <a:t>/posts/</a:t>
            </a:r>
            <a:endParaRPr lang="en-US" dirty="0" smtClean="0"/>
          </a:p>
          <a:p>
            <a:r>
              <a:rPr lang="en-IE" dirty="0" smtClean="0"/>
              <a:t>Get    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/posts/title</a:t>
            </a:r>
          </a:p>
          <a:p>
            <a:r>
              <a:rPr lang="en-IE" dirty="0" smtClean="0"/>
              <a:t>Post   /</a:t>
            </a:r>
            <a:r>
              <a:rPr lang="en-IE" dirty="0" err="1" smtClean="0"/>
              <a:t>api</a:t>
            </a:r>
            <a:r>
              <a:rPr lang="en-IE" dirty="0" smtClean="0"/>
              <a:t>/posts/</a:t>
            </a:r>
          </a:p>
          <a:p>
            <a:r>
              <a:rPr lang="en-IE" dirty="0" smtClean="0"/>
              <a:t>Post  /</a:t>
            </a:r>
            <a:r>
              <a:rPr lang="en-IE" dirty="0" err="1" smtClean="0"/>
              <a:t>api</a:t>
            </a:r>
            <a:r>
              <a:rPr lang="en-IE" dirty="0" smtClean="0"/>
              <a:t>/post/:id</a:t>
            </a:r>
          </a:p>
          <a:p>
            <a:r>
              <a:rPr lang="en-IE" dirty="0" smtClean="0"/>
              <a:t>Put /</a:t>
            </a:r>
            <a:r>
              <a:rPr lang="en-IE" dirty="0" err="1" smtClean="0"/>
              <a:t>api</a:t>
            </a:r>
            <a:r>
              <a:rPr lang="en-IE" dirty="0" smtClean="0"/>
              <a:t>/posts/:id/</a:t>
            </a:r>
            <a:r>
              <a:rPr lang="en-IE" dirty="0" err="1" smtClean="0"/>
              <a:t>upvotes</a:t>
            </a:r>
            <a:endParaRPr lang="en-IE" dirty="0" smtClean="0"/>
          </a:p>
          <a:p>
            <a:r>
              <a:rPr lang="en-IE" dirty="0" smtClean="0"/>
              <a:t>Post /</a:t>
            </a:r>
            <a:r>
              <a:rPr lang="en-IE" dirty="0" err="1" smtClean="0"/>
              <a:t>api</a:t>
            </a:r>
            <a:r>
              <a:rPr lang="en-IE" dirty="0" smtClean="0"/>
              <a:t>/post/</a:t>
            </a:r>
            <a:r>
              <a:rPr lang="en-IE" dirty="0" err="1" smtClean="0"/>
              <a:t>post_id</a:t>
            </a:r>
            <a:r>
              <a:rPr lang="en-IE" dirty="0" smtClean="0"/>
              <a:t>/</a:t>
            </a:r>
          </a:p>
          <a:p>
            <a:r>
              <a:rPr lang="en-IE" dirty="0" smtClean="0"/>
              <a:t>Put /</a:t>
            </a:r>
            <a:r>
              <a:rPr lang="en-IE" dirty="0" err="1" smtClean="0"/>
              <a:t>api</a:t>
            </a:r>
            <a:r>
              <a:rPr lang="en-IE" dirty="0" smtClean="0"/>
              <a:t>/post/</a:t>
            </a:r>
            <a:r>
              <a:rPr lang="en-IE" dirty="0" err="1" smtClean="0"/>
              <a:t>post_id</a:t>
            </a:r>
            <a:r>
              <a:rPr lang="en-IE" dirty="0" smtClean="0"/>
              <a:t>/</a:t>
            </a:r>
            <a:r>
              <a:rPr lang="en-IE" dirty="0" err="1" smtClean="0"/>
              <a:t>commets</a:t>
            </a:r>
            <a:r>
              <a:rPr lang="en-IE" dirty="0" smtClean="0"/>
              <a:t>/:</a:t>
            </a:r>
            <a:r>
              <a:rPr lang="en-IE" dirty="0" err="1" smtClean="0"/>
              <a:t>comment_id</a:t>
            </a:r>
            <a:r>
              <a:rPr lang="en-IE" dirty="0" smtClean="0"/>
              <a:t>/</a:t>
            </a:r>
            <a:r>
              <a:rPr lang="en-IE" dirty="0" err="1" smtClean="0"/>
              <a:t>upvotes</a:t>
            </a:r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623887"/>
            <a:ext cx="88201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61912"/>
            <a:ext cx="106489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7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-128588"/>
            <a:ext cx="9925050" cy="7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9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-38100"/>
            <a:ext cx="9963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85787"/>
            <a:ext cx="9906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0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Theme</vt:lpstr>
      <vt:lpstr>Assignment 2</vt:lpstr>
      <vt:lpstr>User Feature List</vt:lpstr>
      <vt:lpstr>Data Model</vt:lpstr>
      <vt:lpstr>API Endpoint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judy obrien</dc:creator>
  <cp:lastModifiedBy>judy obrien</cp:lastModifiedBy>
  <cp:revision>11</cp:revision>
  <dcterms:created xsi:type="dcterms:W3CDTF">2017-12-05T12:41:55Z</dcterms:created>
  <dcterms:modified xsi:type="dcterms:W3CDTF">2017-12-05T15:35:41Z</dcterms:modified>
</cp:coreProperties>
</file>