
<file path=[Content_Types].xml><?xml version="1.0" encoding="utf-8"?>
<Types xmlns="http://schemas.openxmlformats.org/package/2006/content-types">
  <Default Extension="xml" ContentType="application/xml"/>
  <Default Extension="xlsx" ContentType="application/vnd.openxmlformats-officedocument.spreadsheetml.sheet"/>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2" r:id="rId2"/>
  </p:sldIdLst>
  <p:sldSz cx="43891200" cy="292608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9216"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D74520"/>
    <a:srgbClr val="5771A1"/>
    <a:srgbClr val="DE6225"/>
    <a:srgbClr val="05275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301"/>
  </p:normalViewPr>
  <p:slideViewPr>
    <p:cSldViewPr snapToObjects="1">
      <p:cViewPr>
        <p:scale>
          <a:sx n="34" d="100"/>
          <a:sy n="34" d="100"/>
        </p:scale>
        <p:origin x="-664" y="144"/>
      </p:cViewPr>
      <p:guideLst>
        <p:guide orient="horz" pos="9216"/>
        <p:guide pos="1382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package" Target="../embeddings/Microsoft_Excel_Worksheet1.xlsx"/><Relationship Id="rId1" Type="http://schemas.microsoft.com/office/2011/relationships/chartStyle" Target="style1.xml"/><Relationship Id="rId2" Type="http://schemas.microsoft.com/office/2011/relationships/chartColorStyle" Target="colors1.xml"/></Relationships>
</file>

<file path=ppt/charts/_rels/chart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package" Target="../embeddings/Microsoft_Excel_Worksheet2.xlsx"/><Relationship Id="rId1" Type="http://schemas.microsoft.com/office/2011/relationships/chartStyle" Target="style2.xml"/><Relationship Id="rId2" Type="http://schemas.microsoft.com/office/2011/relationships/chartColorStyle" Target="colors2.xml"/></Relationships>
</file>

<file path=ppt/charts/_rels/char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package" Target="../embeddings/Microsoft_Excel_Worksheet3.xlsx"/><Relationship Id="rId1" Type="http://schemas.microsoft.com/office/2011/relationships/chartStyle" Target="style3.xml"/><Relationship Id="rId2" Type="http://schemas.microsoft.com/office/2011/relationships/chartColorStyle" Target="colors3.xm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For 12 major chords generated by GarageBand </a:t>
            </a:r>
          </a:p>
        </c:rich>
      </c:tx>
      <c:layout>
        <c:manualLayout>
          <c:xMode val="edge"/>
          <c:yMode val="edge"/>
          <c:x val="0.136018518518518"/>
          <c:y val="0.044671146227520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numFmt formatCode="General" sourceLinked="0"/>
            <c:spPr>
              <a:blipFill>
                <a:blip xmlns:r="http://schemas.openxmlformats.org/officeDocument/2006/relationships" r:embed="rId3"/>
                <a:tile tx="0" ty="0" sx="100000" sy="100000" flip="none" algn="tl"/>
              </a:blip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1"/>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4"/>
                <c:pt idx="0">
                  <c:v>Three Notes Match</c:v>
                </c:pt>
                <c:pt idx="1">
                  <c:v>Two of Three Notes Match, No Foreign Note</c:v>
                </c:pt>
                <c:pt idx="2">
                  <c:v>Two of Three Notes Match, One Foreign Note_x000d_</c:v>
                </c:pt>
                <c:pt idx="3">
                  <c:v>Only One Note Matches</c:v>
                </c:pt>
              </c:strCache>
            </c:strRef>
          </c:cat>
          <c:val>
            <c:numRef>
              <c:f>Sheet1!$B$2:$B$5</c:f>
              <c:numCache>
                <c:formatCode>General</c:formatCode>
                <c:ptCount val="4"/>
                <c:pt idx="0">
                  <c:v>7.0</c:v>
                </c:pt>
                <c:pt idx="1">
                  <c:v>5.0</c:v>
                </c:pt>
                <c:pt idx="2">
                  <c:v>0.0</c:v>
                </c:pt>
                <c:pt idx="3">
                  <c:v>0.0</c:v>
                </c:pt>
              </c:numCache>
            </c:numRef>
          </c:val>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For 12 major chords </a:t>
            </a:r>
            <a:r>
              <a:rPr lang="en-US" dirty="0" smtClean="0"/>
              <a:t>recorded by</a:t>
            </a:r>
            <a:r>
              <a:rPr lang="en-US" baseline="0" dirty="0" smtClean="0"/>
              <a:t> a piano</a:t>
            </a:r>
            <a:endParaRPr lang="en-US" dirty="0"/>
          </a:p>
        </c:rich>
      </c:tx>
      <c:layout>
        <c:manualLayout>
          <c:xMode val="edge"/>
          <c:yMode val="edge"/>
          <c:x val="0.136018518518518"/>
          <c:y val="0.044671146227520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tx2"/>
              </a:solidFill>
              <a:ln w="19050">
                <a:solidFill>
                  <a:schemeClr val="lt1"/>
                </a:solidFill>
              </a:ln>
              <a:effectLst/>
            </c:spPr>
          </c:dPt>
          <c:dPt>
            <c:idx val="1"/>
            <c:bubble3D val="0"/>
            <c:spPr>
              <a:solidFill>
                <a:schemeClr val="accent1"/>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spPr>
              <a:blipFill>
                <a:blip xmlns:r="http://schemas.openxmlformats.org/officeDocument/2006/relationships" r:embed="rId3"/>
                <a:tile tx="0" ty="0" sx="100000" sy="100000" flip="none" algn="tl"/>
              </a:blip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1"/>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4"/>
                <c:pt idx="0">
                  <c:v>Three Notes Match</c:v>
                </c:pt>
                <c:pt idx="1">
                  <c:v>Two of Three Notes Match, No Foreign Note</c:v>
                </c:pt>
                <c:pt idx="2">
                  <c:v>Two of Three Notes Match, One Foreign Note</c:v>
                </c:pt>
                <c:pt idx="3">
                  <c:v>Only One Note Matches</c:v>
                </c:pt>
              </c:strCache>
            </c:strRef>
          </c:cat>
          <c:val>
            <c:numRef>
              <c:f>Sheet1!$B$2:$B$5</c:f>
              <c:numCache>
                <c:formatCode>General</c:formatCode>
                <c:ptCount val="4"/>
                <c:pt idx="0">
                  <c:v>4.0</c:v>
                </c:pt>
                <c:pt idx="1">
                  <c:v>8.0</c:v>
                </c:pt>
                <c:pt idx="2">
                  <c:v>0.0</c:v>
                </c:pt>
                <c:pt idx="3">
                  <c:v>0.0</c:v>
                </c:pt>
              </c:numCache>
            </c:numRef>
          </c:val>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For non chords</a:t>
            </a:r>
          </a:p>
        </c:rich>
      </c:tx>
      <c:layout>
        <c:manualLayout>
          <c:xMode val="edge"/>
          <c:yMode val="edge"/>
          <c:x val="0.337407407407407"/>
          <c:y val="0.044671146227520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spPr>
              <a:blipFill>
                <a:blip xmlns:r="http://schemas.openxmlformats.org/officeDocument/2006/relationships" r:embed="rId3"/>
                <a:tile tx="0" ty="0" sx="100000" sy="100000" flip="none" algn="tl"/>
              </a:blip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1"/>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4"/>
                <c:pt idx="0">
                  <c:v>Three Notes Match</c:v>
                </c:pt>
                <c:pt idx="1">
                  <c:v>Two of Three Notes Match, No Foreign Note</c:v>
                </c:pt>
                <c:pt idx="2">
                  <c:v>Two of Three Notes Match, One Foreign Note</c:v>
                </c:pt>
                <c:pt idx="3">
                  <c:v>Only One Note Matches</c:v>
                </c:pt>
              </c:strCache>
            </c:strRef>
          </c:cat>
          <c:val>
            <c:numRef>
              <c:f>Sheet1!$B$2:$B$5</c:f>
              <c:numCache>
                <c:formatCode>General</c:formatCode>
                <c:ptCount val="4"/>
                <c:pt idx="0">
                  <c:v>0.0</c:v>
                </c:pt>
                <c:pt idx="1">
                  <c:v>0.0</c:v>
                </c:pt>
                <c:pt idx="2">
                  <c:v>1.13</c:v>
                </c:pt>
                <c:pt idx="3">
                  <c:v>0.91</c:v>
                </c:pt>
              </c:numCache>
            </c:numRef>
          </c:val>
        </c:ser>
        <c:dLbls>
          <c:dLblPos val="ctr"/>
          <c:showLegendKey val="0"/>
          <c:showVal val="1"/>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dirty="0" smtClean="0"/>
              <a:t>Comparison</a:t>
            </a:r>
            <a:r>
              <a:rPr lang="en-US" baseline="0" dirty="0" smtClean="0"/>
              <a:t> between Piano and G</a:t>
            </a:r>
            <a:r>
              <a:rPr lang="en-US" altLang="zh-CN" baseline="0" dirty="0" smtClean="0"/>
              <a:t>u</a:t>
            </a:r>
            <a:r>
              <a:rPr lang="en-US" baseline="0" dirty="0" smtClean="0"/>
              <a:t>itar</a:t>
            </a:r>
            <a:endParaRPr lang="en-US" dirty="0"/>
          </a:p>
        </c:rich>
      </c:tx>
      <c:layout>
        <c:manualLayout>
          <c:xMode val="edge"/>
          <c:yMode val="edge"/>
          <c:x val="0.151746785019144"/>
          <c:y val="0.0390848063940271"/>
        </c:manualLayout>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manualLayout>
          <c:layoutTarget val="inner"/>
          <c:xMode val="edge"/>
          <c:yMode val="edge"/>
          <c:x val="0.0715099087989964"/>
          <c:y val="0.018911276987355"/>
          <c:w val="0.981073483978565"/>
          <c:h val="0.933183798802493"/>
        </c:manualLayout>
      </c:layout>
      <c:barChart>
        <c:barDir val="col"/>
        <c:grouping val="clustered"/>
        <c:varyColors val="0"/>
        <c:ser>
          <c:idx val="0"/>
          <c:order val="0"/>
          <c:tx>
            <c:strRef>
              <c:f>Sheet1!$B$1</c:f>
              <c:strCache>
                <c:ptCount val="1"/>
                <c:pt idx="0">
                  <c:v>Piano</c:v>
                </c:pt>
              </c:strCache>
            </c:strRef>
          </c:tx>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a:outerShdw blurRad="40000" dist="20000" dir="5400000" rotWithShape="0">
                <a:srgbClr val="000000">
                  <a:alpha val="38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Sheet1!$A$2:$A$5</c:f>
              <c:strCache>
                <c:ptCount val="4"/>
                <c:pt idx="0">
                  <c:v>Three Notes Match</c:v>
                </c:pt>
                <c:pt idx="1">
                  <c:v>Two of Three Notes Match, No Foreign Note</c:v>
                </c:pt>
                <c:pt idx="2">
                  <c:v>Two of Three Notes Match, One Foreign Note</c:v>
                </c:pt>
                <c:pt idx="3">
                  <c:v>Only One Note Matches</c:v>
                </c:pt>
              </c:strCache>
            </c:strRef>
          </c:cat>
          <c:val>
            <c:numRef>
              <c:f>Sheet1!$B$2:$B$5</c:f>
              <c:numCache>
                <c:formatCode>0.00%</c:formatCode>
                <c:ptCount val="4"/>
                <c:pt idx="0">
                  <c:v>0.417</c:v>
                </c:pt>
                <c:pt idx="1">
                  <c:v>0.583</c:v>
                </c:pt>
                <c:pt idx="2" formatCode="General">
                  <c:v>0.0</c:v>
                </c:pt>
                <c:pt idx="3" formatCode="General">
                  <c:v>0.0</c:v>
                </c:pt>
              </c:numCache>
            </c:numRef>
          </c:val>
        </c:ser>
        <c:ser>
          <c:idx val="1"/>
          <c:order val="1"/>
          <c:tx>
            <c:strRef>
              <c:f>Sheet1!$C$1</c:f>
              <c:strCache>
                <c:ptCount val="1"/>
                <c:pt idx="0">
                  <c:v>Guitar</c:v>
                </c:pt>
              </c:strCache>
            </c:strRef>
          </c:tx>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chemeClr>
              </a:solidFill>
              <a:round/>
            </a:ln>
            <a:effectLst>
              <a:outerShdw blurRad="40000" dist="20000" dir="5400000" rotWithShape="0">
                <a:srgbClr val="000000">
                  <a:alpha val="38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Sheet1!$A$2:$A$5</c:f>
              <c:strCache>
                <c:ptCount val="4"/>
                <c:pt idx="0">
                  <c:v>Three Notes Match</c:v>
                </c:pt>
                <c:pt idx="1">
                  <c:v>Two of Three Notes Match, No Foreign Note</c:v>
                </c:pt>
                <c:pt idx="2">
                  <c:v>Two of Three Notes Match, One Foreign Note</c:v>
                </c:pt>
                <c:pt idx="3">
                  <c:v>Only One Note Matches</c:v>
                </c:pt>
              </c:strCache>
            </c:strRef>
          </c:cat>
          <c:val>
            <c:numRef>
              <c:f>Sheet1!$C$2:$C$5</c:f>
              <c:numCache>
                <c:formatCode>0.00%</c:formatCode>
                <c:ptCount val="4"/>
                <c:pt idx="0">
                  <c:v>0.667</c:v>
                </c:pt>
                <c:pt idx="1">
                  <c:v>0.333</c:v>
                </c:pt>
                <c:pt idx="2" formatCode="General">
                  <c:v>0.0</c:v>
                </c:pt>
                <c:pt idx="3" formatCode="General">
                  <c:v>0.0</c:v>
                </c:pt>
              </c:numCache>
            </c:numRef>
          </c:val>
        </c:ser>
        <c:dLbls>
          <c:dLblPos val="ctr"/>
          <c:showLegendKey val="0"/>
          <c:showVal val="1"/>
          <c:showCatName val="0"/>
          <c:showSerName val="0"/>
          <c:showPercent val="0"/>
          <c:showBubbleSize val="0"/>
        </c:dLbls>
        <c:gapWidth val="100"/>
        <c:overlap val="-24"/>
        <c:axId val="954070832"/>
        <c:axId val="954073152"/>
      </c:barChart>
      <c:dateAx>
        <c:axId val="954070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954073152"/>
        <c:crosses val="autoZero"/>
        <c:auto val="0"/>
        <c:lblOffset val="100"/>
        <c:baseTimeUnit val="days"/>
      </c:dateAx>
      <c:valAx>
        <c:axId val="954073152"/>
        <c:scaling>
          <c:orientation val="minMax"/>
        </c:scaling>
        <c:delete val="0"/>
        <c:axPos val="l"/>
        <c:majorGridlines>
          <c:spPr>
            <a:ln w="9525" cap="flat" cmpd="sng" algn="ctr">
              <a:solidFill>
                <a:schemeClr val="tx1">
                  <a:lumMod val="15000"/>
                  <a:lumOff val="85000"/>
                </a:schemeClr>
              </a:solidFill>
              <a:round/>
            </a:ln>
            <a:effectLst/>
          </c:spPr>
        </c:majorGridlines>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954070832"/>
        <c:crosses val="autoZero"/>
        <c:crossBetween val="between"/>
      </c:valAx>
      <c:spPr>
        <a:noFill/>
        <a:ln>
          <a:noFill/>
        </a:ln>
        <a:effectLst/>
      </c:spPr>
    </c:plotArea>
    <c:legend>
      <c:legendPos val="b"/>
      <c:layout>
        <c:manualLayout>
          <c:xMode val="edge"/>
          <c:yMode val="edge"/>
          <c:x val="0.606878520088178"/>
          <c:y val="0.280728858418518"/>
          <c:w val="0.274722630580652"/>
          <c:h val="0.063847789135776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3E645C15-BC93-A44A-A06A-B4B04C4ED5F7}" type="datetime1">
              <a:rPr lang="en-US"/>
              <a:pPr>
                <a:defRPr/>
              </a:pPr>
              <a:t>6/17/17</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E72FF227-20E3-6C4F-8C56-249F9EE6D58F}" type="slidenum">
              <a:rPr lang="en-US"/>
              <a:pPr>
                <a:defRPr/>
              </a:pPr>
              <a:t>‹#›</a:t>
            </a:fld>
            <a:endParaRPr lang="en-US"/>
          </a:p>
        </p:txBody>
      </p:sp>
    </p:spTree>
    <p:extLst>
      <p:ext uri="{BB962C8B-B14F-4D97-AF65-F5344CB8AC3E}">
        <p14:creationId xmlns:p14="http://schemas.microsoft.com/office/powerpoint/2010/main" val="29726231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3454400"/>
            <a:ext cx="43891200" cy="262128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7645"/>
          </a:p>
        </p:txBody>
      </p:sp>
      <p:cxnSp>
        <p:nvCxnSpPr>
          <p:cNvPr id="3" name="Straight Connector 2"/>
          <p:cNvCxnSpPr/>
          <p:nvPr userDrawn="1"/>
        </p:nvCxnSpPr>
        <p:spPr>
          <a:xfrm>
            <a:off x="0" y="3589867"/>
            <a:ext cx="44881800" cy="0"/>
          </a:xfrm>
          <a:prstGeom prst="line">
            <a:avLst/>
          </a:prstGeom>
          <a:ln w="3810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7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171222"/>
            <a:ext cx="39503350" cy="48768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193925" y="6826956"/>
            <a:ext cx="39503350" cy="19311056"/>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193925" y="27120147"/>
            <a:ext cx="10242550" cy="1557867"/>
          </a:xfrm>
          <a:prstGeom prst="rect">
            <a:avLst/>
          </a:prstGeom>
        </p:spPr>
        <p:txBody>
          <a:bodyPr/>
          <a:lstStyle>
            <a:lvl1pPr>
              <a:defRPr smtClean="0"/>
            </a:lvl1pPr>
          </a:lstStyle>
          <a:p>
            <a:pPr>
              <a:defRPr/>
            </a:pPr>
            <a:fld id="{90E7CA6F-884E-634E-A75A-572F483F8848}" type="datetime1">
              <a:rPr lang="en-US"/>
              <a:pPr>
                <a:defRPr/>
              </a:pPr>
              <a:t>6/17/17</a:t>
            </a:fld>
            <a:endParaRPr lang="en-US"/>
          </a:p>
        </p:txBody>
      </p:sp>
      <p:sp>
        <p:nvSpPr>
          <p:cNvPr id="5" name="Footer Placeholder 4"/>
          <p:cNvSpPr>
            <a:spLocks noGrp="1"/>
          </p:cNvSpPr>
          <p:nvPr>
            <p:ph type="ftr" sz="quarter" idx="11"/>
          </p:nvPr>
        </p:nvSpPr>
        <p:spPr>
          <a:xfrm>
            <a:off x="14995525" y="27120147"/>
            <a:ext cx="13900150" cy="1557867"/>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27120147"/>
            <a:ext cx="10242550" cy="1557867"/>
          </a:xfrm>
          <a:prstGeom prst="rect">
            <a:avLst/>
          </a:prstGeom>
        </p:spPr>
        <p:txBody>
          <a:bodyPr/>
          <a:lstStyle>
            <a:lvl1pPr>
              <a:defRPr smtClean="0"/>
            </a:lvl1pPr>
          </a:lstStyle>
          <a:p>
            <a:pPr>
              <a:defRPr/>
            </a:pPr>
            <a:fld id="{8C23B04B-B7F2-FF4D-8077-EF3B1F9C6BAE}" type="slidenum">
              <a:rPr lang="en-US"/>
              <a:pPr>
                <a:defRPr/>
              </a:pPr>
              <a:t>‹#›</a:t>
            </a:fld>
            <a:endParaRPr lang="en-US"/>
          </a:p>
        </p:txBody>
      </p:sp>
    </p:spTree>
    <p:extLst>
      <p:ext uri="{BB962C8B-B14F-4D97-AF65-F5344CB8AC3E}">
        <p14:creationId xmlns:p14="http://schemas.microsoft.com/office/powerpoint/2010/main" val="408811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5621867"/>
            <a:ext cx="47404018" cy="11984058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5621867"/>
            <a:ext cx="141480542" cy="1198405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193925" y="27120147"/>
            <a:ext cx="10242550" cy="1557867"/>
          </a:xfrm>
          <a:prstGeom prst="rect">
            <a:avLst/>
          </a:prstGeom>
        </p:spPr>
        <p:txBody>
          <a:bodyPr/>
          <a:lstStyle>
            <a:lvl1pPr>
              <a:defRPr smtClean="0"/>
            </a:lvl1pPr>
          </a:lstStyle>
          <a:p>
            <a:pPr>
              <a:defRPr/>
            </a:pPr>
            <a:fld id="{1B9D8FB5-0612-A746-80CF-DDCC9E0BE654}" type="datetime1">
              <a:rPr lang="en-US"/>
              <a:pPr>
                <a:defRPr/>
              </a:pPr>
              <a:t>6/17/17</a:t>
            </a:fld>
            <a:endParaRPr lang="en-US"/>
          </a:p>
        </p:txBody>
      </p:sp>
      <p:sp>
        <p:nvSpPr>
          <p:cNvPr id="5" name="Footer Placeholder 4"/>
          <p:cNvSpPr>
            <a:spLocks noGrp="1"/>
          </p:cNvSpPr>
          <p:nvPr>
            <p:ph type="ftr" sz="quarter" idx="11"/>
          </p:nvPr>
        </p:nvSpPr>
        <p:spPr>
          <a:xfrm>
            <a:off x="14995525" y="27120147"/>
            <a:ext cx="13900150" cy="1557867"/>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27120147"/>
            <a:ext cx="10242550" cy="1557867"/>
          </a:xfrm>
          <a:prstGeom prst="rect">
            <a:avLst/>
          </a:prstGeom>
        </p:spPr>
        <p:txBody>
          <a:bodyPr/>
          <a:lstStyle>
            <a:lvl1pPr>
              <a:defRPr smtClean="0"/>
            </a:lvl1pPr>
          </a:lstStyle>
          <a:p>
            <a:pPr>
              <a:defRPr/>
            </a:pPr>
            <a:fld id="{97C0733A-467B-FA4F-A4AA-CB0DB15665B4}" type="slidenum">
              <a:rPr lang="en-US"/>
              <a:pPr>
                <a:defRPr/>
              </a:pPr>
              <a:t>‹#›</a:t>
            </a:fld>
            <a:endParaRPr lang="en-US"/>
          </a:p>
        </p:txBody>
      </p:sp>
    </p:spTree>
    <p:extLst>
      <p:ext uri="{BB962C8B-B14F-4D97-AF65-F5344CB8AC3E}">
        <p14:creationId xmlns:p14="http://schemas.microsoft.com/office/powerpoint/2010/main" val="225754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p:nvPr userDrawn="1"/>
        </p:nvSpPr>
        <p:spPr>
          <a:xfrm>
            <a:off x="0" y="3454400"/>
            <a:ext cx="43891200" cy="262128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7645"/>
          </a:p>
        </p:txBody>
      </p:sp>
      <p:cxnSp>
        <p:nvCxnSpPr>
          <p:cNvPr id="3" name="Straight Connector 2"/>
          <p:cNvCxnSpPr/>
          <p:nvPr userDrawn="1"/>
        </p:nvCxnSpPr>
        <p:spPr>
          <a:xfrm>
            <a:off x="0" y="3589867"/>
            <a:ext cx="44881800" cy="0"/>
          </a:xfrm>
          <a:prstGeom prst="line">
            <a:avLst/>
          </a:prstGeom>
          <a:ln w="3810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81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18802775"/>
            <a:ext cx="37307520" cy="5811520"/>
          </a:xfrm>
          <a:prstGeom prst="rect">
            <a:avLst/>
          </a:prstGeom>
        </p:spPr>
        <p:txBody>
          <a:bodyPr anchor="t"/>
          <a:lstStyle>
            <a:lvl1pPr algn="l">
              <a:defRPr sz="17067"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2401978"/>
            <a:ext cx="37307520" cy="6400798"/>
          </a:xfrm>
          <a:prstGeom prst="rect">
            <a:avLst/>
          </a:prstGeom>
        </p:spPr>
        <p:txBody>
          <a:bodyPr anchor="b"/>
          <a:lstStyle>
            <a:lvl1pPr marL="0" indent="0">
              <a:buNone/>
              <a:defRPr sz="8533">
                <a:solidFill>
                  <a:schemeClr val="tx1">
                    <a:tint val="75000"/>
                  </a:schemeClr>
                </a:solidFill>
              </a:defRPr>
            </a:lvl1pPr>
            <a:lvl2pPr marL="1950768" indent="0">
              <a:buNone/>
              <a:defRPr sz="7645">
                <a:solidFill>
                  <a:schemeClr val="tx1">
                    <a:tint val="75000"/>
                  </a:schemeClr>
                </a:solidFill>
              </a:defRPr>
            </a:lvl2pPr>
            <a:lvl3pPr marL="3901538" indent="0">
              <a:buNone/>
              <a:defRPr sz="6845">
                <a:solidFill>
                  <a:schemeClr val="tx1">
                    <a:tint val="75000"/>
                  </a:schemeClr>
                </a:solidFill>
              </a:defRPr>
            </a:lvl3pPr>
            <a:lvl4pPr marL="5852306" indent="0">
              <a:buNone/>
              <a:defRPr sz="5957">
                <a:solidFill>
                  <a:schemeClr val="tx1">
                    <a:tint val="75000"/>
                  </a:schemeClr>
                </a:solidFill>
              </a:defRPr>
            </a:lvl4pPr>
            <a:lvl5pPr marL="7803075" indent="0">
              <a:buNone/>
              <a:defRPr sz="5957">
                <a:solidFill>
                  <a:schemeClr val="tx1">
                    <a:tint val="75000"/>
                  </a:schemeClr>
                </a:solidFill>
              </a:defRPr>
            </a:lvl5pPr>
            <a:lvl6pPr marL="9753844" indent="0">
              <a:buNone/>
              <a:defRPr sz="5957">
                <a:solidFill>
                  <a:schemeClr val="tx1">
                    <a:tint val="75000"/>
                  </a:schemeClr>
                </a:solidFill>
              </a:defRPr>
            </a:lvl6pPr>
            <a:lvl7pPr marL="11704612" indent="0">
              <a:buNone/>
              <a:defRPr sz="5957">
                <a:solidFill>
                  <a:schemeClr val="tx1">
                    <a:tint val="75000"/>
                  </a:schemeClr>
                </a:solidFill>
              </a:defRPr>
            </a:lvl7pPr>
            <a:lvl8pPr marL="13655381" indent="0">
              <a:buNone/>
              <a:defRPr sz="5957">
                <a:solidFill>
                  <a:schemeClr val="tx1">
                    <a:tint val="75000"/>
                  </a:schemeClr>
                </a:solidFill>
              </a:defRPr>
            </a:lvl8pPr>
            <a:lvl9pPr marL="15606150" indent="0">
              <a:buNone/>
              <a:defRPr sz="595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193925" y="27120147"/>
            <a:ext cx="10242550" cy="1557867"/>
          </a:xfrm>
          <a:prstGeom prst="rect">
            <a:avLst/>
          </a:prstGeom>
        </p:spPr>
        <p:txBody>
          <a:bodyPr/>
          <a:lstStyle>
            <a:lvl1pPr>
              <a:defRPr smtClean="0"/>
            </a:lvl1pPr>
          </a:lstStyle>
          <a:p>
            <a:pPr>
              <a:defRPr/>
            </a:pPr>
            <a:fld id="{DE4A1045-DEEA-8946-B37B-F877AEF129FC}" type="datetime1">
              <a:rPr lang="en-US"/>
              <a:pPr>
                <a:defRPr/>
              </a:pPr>
              <a:t>6/17/17</a:t>
            </a:fld>
            <a:endParaRPr lang="en-US"/>
          </a:p>
        </p:txBody>
      </p:sp>
      <p:sp>
        <p:nvSpPr>
          <p:cNvPr id="5" name="Footer Placeholder 4"/>
          <p:cNvSpPr>
            <a:spLocks noGrp="1"/>
          </p:cNvSpPr>
          <p:nvPr>
            <p:ph type="ftr" sz="quarter" idx="11"/>
          </p:nvPr>
        </p:nvSpPr>
        <p:spPr>
          <a:xfrm>
            <a:off x="14995525" y="27120147"/>
            <a:ext cx="13900150" cy="1557867"/>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27120147"/>
            <a:ext cx="10242550" cy="1557867"/>
          </a:xfrm>
          <a:prstGeom prst="rect">
            <a:avLst/>
          </a:prstGeom>
        </p:spPr>
        <p:txBody>
          <a:bodyPr/>
          <a:lstStyle>
            <a:lvl1pPr>
              <a:defRPr smtClean="0"/>
            </a:lvl1pPr>
          </a:lstStyle>
          <a:p>
            <a:pPr>
              <a:defRPr/>
            </a:pPr>
            <a:fld id="{579A86B2-360D-E24E-B447-F98F32436CC1}" type="slidenum">
              <a:rPr lang="en-US"/>
              <a:pPr>
                <a:defRPr/>
              </a:pPr>
              <a:t>‹#›</a:t>
            </a:fld>
            <a:endParaRPr lang="en-US"/>
          </a:p>
        </p:txBody>
      </p:sp>
    </p:spTree>
    <p:extLst>
      <p:ext uri="{BB962C8B-B14F-4D97-AF65-F5344CB8AC3E}">
        <p14:creationId xmlns:p14="http://schemas.microsoft.com/office/powerpoint/2010/main" val="136236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171222"/>
            <a:ext cx="39503350" cy="48768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2769387"/>
            <a:ext cx="94442280" cy="92693068"/>
          </a:xfrm>
          <a:prstGeom prst="rect">
            <a:avLst/>
          </a:prstGeom>
        </p:spPr>
        <p:txBody>
          <a:bodyPr/>
          <a:lstStyle>
            <a:lvl1pPr>
              <a:defRPr sz="11911"/>
            </a:lvl1pPr>
            <a:lvl2pPr>
              <a:defRPr sz="10222"/>
            </a:lvl2pPr>
            <a:lvl3pPr>
              <a:defRPr sz="8533"/>
            </a:lvl3pPr>
            <a:lvl4pPr>
              <a:defRPr sz="7645"/>
            </a:lvl4pPr>
            <a:lvl5pPr>
              <a:defRPr sz="7645"/>
            </a:lvl5pPr>
            <a:lvl6pPr>
              <a:defRPr sz="7645"/>
            </a:lvl6pPr>
            <a:lvl7pPr>
              <a:defRPr sz="7645"/>
            </a:lvl7pPr>
            <a:lvl8pPr>
              <a:defRPr sz="7645"/>
            </a:lvl8pPr>
            <a:lvl9pPr>
              <a:defRPr sz="764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2769387"/>
            <a:ext cx="94442280" cy="92693068"/>
          </a:xfrm>
          <a:prstGeom prst="rect">
            <a:avLst/>
          </a:prstGeom>
        </p:spPr>
        <p:txBody>
          <a:bodyPr/>
          <a:lstStyle>
            <a:lvl1pPr>
              <a:defRPr sz="11911"/>
            </a:lvl1pPr>
            <a:lvl2pPr>
              <a:defRPr sz="10222"/>
            </a:lvl2pPr>
            <a:lvl3pPr>
              <a:defRPr sz="8533"/>
            </a:lvl3pPr>
            <a:lvl4pPr>
              <a:defRPr sz="7645"/>
            </a:lvl4pPr>
            <a:lvl5pPr>
              <a:defRPr sz="7645"/>
            </a:lvl5pPr>
            <a:lvl6pPr>
              <a:defRPr sz="7645"/>
            </a:lvl6pPr>
            <a:lvl7pPr>
              <a:defRPr sz="7645"/>
            </a:lvl7pPr>
            <a:lvl8pPr>
              <a:defRPr sz="7645"/>
            </a:lvl8pPr>
            <a:lvl9pPr>
              <a:defRPr sz="764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2193925" y="27120147"/>
            <a:ext cx="10242550" cy="1557867"/>
          </a:xfrm>
          <a:prstGeom prst="rect">
            <a:avLst/>
          </a:prstGeom>
        </p:spPr>
        <p:txBody>
          <a:bodyPr/>
          <a:lstStyle>
            <a:lvl1pPr>
              <a:defRPr smtClean="0"/>
            </a:lvl1pPr>
          </a:lstStyle>
          <a:p>
            <a:pPr>
              <a:defRPr/>
            </a:pPr>
            <a:fld id="{85F8FCF0-B109-4E41-830D-87865EE91AB8}" type="datetime1">
              <a:rPr lang="en-US"/>
              <a:pPr>
                <a:defRPr/>
              </a:pPr>
              <a:t>6/17/17</a:t>
            </a:fld>
            <a:endParaRPr lang="en-US"/>
          </a:p>
        </p:txBody>
      </p:sp>
      <p:sp>
        <p:nvSpPr>
          <p:cNvPr id="6" name="Footer Placeholder 4"/>
          <p:cNvSpPr>
            <a:spLocks noGrp="1"/>
          </p:cNvSpPr>
          <p:nvPr>
            <p:ph type="ftr" sz="quarter" idx="11"/>
          </p:nvPr>
        </p:nvSpPr>
        <p:spPr>
          <a:xfrm>
            <a:off x="14995525" y="27120147"/>
            <a:ext cx="13900150" cy="1557867"/>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27120147"/>
            <a:ext cx="10242550" cy="1557867"/>
          </a:xfrm>
          <a:prstGeom prst="rect">
            <a:avLst/>
          </a:prstGeom>
        </p:spPr>
        <p:txBody>
          <a:bodyPr/>
          <a:lstStyle>
            <a:lvl1pPr>
              <a:defRPr smtClean="0"/>
            </a:lvl1pPr>
          </a:lstStyle>
          <a:p>
            <a:pPr>
              <a:defRPr/>
            </a:pPr>
            <a:fld id="{32BA0FE9-D76A-B441-9EDF-101CA9A46B59}" type="slidenum">
              <a:rPr lang="en-US"/>
              <a:pPr>
                <a:defRPr/>
              </a:pPr>
              <a:t>‹#›</a:t>
            </a:fld>
            <a:endParaRPr lang="en-US"/>
          </a:p>
        </p:txBody>
      </p:sp>
    </p:spTree>
    <p:extLst>
      <p:ext uri="{BB962C8B-B14F-4D97-AF65-F5344CB8AC3E}">
        <p14:creationId xmlns:p14="http://schemas.microsoft.com/office/powerpoint/2010/main" val="262221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171788"/>
            <a:ext cx="39502080" cy="48768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6549817"/>
            <a:ext cx="19392902" cy="2729652"/>
          </a:xfrm>
          <a:prstGeom prst="rect">
            <a:avLst/>
          </a:prstGeom>
        </p:spPr>
        <p:txBody>
          <a:bodyPr anchor="b"/>
          <a:lstStyle>
            <a:lvl1pPr marL="0" indent="0">
              <a:buNone/>
              <a:defRPr sz="10222" b="1"/>
            </a:lvl1pPr>
            <a:lvl2pPr marL="1950768" indent="0">
              <a:buNone/>
              <a:defRPr sz="8533" b="1"/>
            </a:lvl2pPr>
            <a:lvl3pPr marL="3901538" indent="0">
              <a:buNone/>
              <a:defRPr sz="7645" b="1"/>
            </a:lvl3pPr>
            <a:lvl4pPr marL="5852306" indent="0">
              <a:buNone/>
              <a:defRPr sz="6845" b="1"/>
            </a:lvl4pPr>
            <a:lvl5pPr marL="7803075" indent="0">
              <a:buNone/>
              <a:defRPr sz="6845" b="1"/>
            </a:lvl5pPr>
            <a:lvl6pPr marL="9753844" indent="0">
              <a:buNone/>
              <a:defRPr sz="6845" b="1"/>
            </a:lvl6pPr>
            <a:lvl7pPr marL="11704612" indent="0">
              <a:buNone/>
              <a:defRPr sz="6845" b="1"/>
            </a:lvl7pPr>
            <a:lvl8pPr marL="13655381" indent="0">
              <a:buNone/>
              <a:defRPr sz="6845" b="1"/>
            </a:lvl8pPr>
            <a:lvl9pPr marL="15606150" indent="0">
              <a:buNone/>
              <a:defRPr sz="6845" b="1"/>
            </a:lvl9pPr>
          </a:lstStyle>
          <a:p>
            <a:pPr lvl="0"/>
            <a:r>
              <a:rPr lang="en-US" smtClean="0"/>
              <a:t>Click to edit Master text styles</a:t>
            </a:r>
          </a:p>
        </p:txBody>
      </p:sp>
      <p:sp>
        <p:nvSpPr>
          <p:cNvPr id="4" name="Content Placeholder 3"/>
          <p:cNvSpPr>
            <a:spLocks noGrp="1"/>
          </p:cNvSpPr>
          <p:nvPr>
            <p:ph sz="half" idx="2"/>
          </p:nvPr>
        </p:nvSpPr>
        <p:spPr>
          <a:xfrm>
            <a:off x="2194560" y="9279467"/>
            <a:ext cx="19392902" cy="16858828"/>
          </a:xfrm>
          <a:prstGeom prst="rect">
            <a:avLst/>
          </a:prstGeom>
        </p:spPr>
        <p:txBody>
          <a:bodyPr/>
          <a:lstStyle>
            <a:lvl1pPr>
              <a:defRPr sz="10222"/>
            </a:lvl1pPr>
            <a:lvl2pPr>
              <a:defRPr sz="8533"/>
            </a:lvl2pPr>
            <a:lvl3pPr>
              <a:defRPr sz="7645"/>
            </a:lvl3pPr>
            <a:lvl4pPr>
              <a:defRPr sz="6845"/>
            </a:lvl4pPr>
            <a:lvl5pPr>
              <a:defRPr sz="6845"/>
            </a:lvl5pPr>
            <a:lvl6pPr>
              <a:defRPr sz="6845"/>
            </a:lvl6pPr>
            <a:lvl7pPr>
              <a:defRPr sz="6845"/>
            </a:lvl7pPr>
            <a:lvl8pPr>
              <a:defRPr sz="6845"/>
            </a:lvl8pPr>
            <a:lvl9pPr>
              <a:defRPr sz="684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6549817"/>
            <a:ext cx="19400520" cy="2729652"/>
          </a:xfrm>
          <a:prstGeom prst="rect">
            <a:avLst/>
          </a:prstGeom>
        </p:spPr>
        <p:txBody>
          <a:bodyPr anchor="b"/>
          <a:lstStyle>
            <a:lvl1pPr marL="0" indent="0">
              <a:buNone/>
              <a:defRPr sz="10222" b="1"/>
            </a:lvl1pPr>
            <a:lvl2pPr marL="1950768" indent="0">
              <a:buNone/>
              <a:defRPr sz="8533" b="1"/>
            </a:lvl2pPr>
            <a:lvl3pPr marL="3901538" indent="0">
              <a:buNone/>
              <a:defRPr sz="7645" b="1"/>
            </a:lvl3pPr>
            <a:lvl4pPr marL="5852306" indent="0">
              <a:buNone/>
              <a:defRPr sz="6845" b="1"/>
            </a:lvl4pPr>
            <a:lvl5pPr marL="7803075" indent="0">
              <a:buNone/>
              <a:defRPr sz="6845" b="1"/>
            </a:lvl5pPr>
            <a:lvl6pPr marL="9753844" indent="0">
              <a:buNone/>
              <a:defRPr sz="6845" b="1"/>
            </a:lvl6pPr>
            <a:lvl7pPr marL="11704612" indent="0">
              <a:buNone/>
              <a:defRPr sz="6845" b="1"/>
            </a:lvl7pPr>
            <a:lvl8pPr marL="13655381" indent="0">
              <a:buNone/>
              <a:defRPr sz="6845" b="1"/>
            </a:lvl8pPr>
            <a:lvl9pPr marL="15606150" indent="0">
              <a:buNone/>
              <a:defRPr sz="6845" b="1"/>
            </a:lvl9pPr>
          </a:lstStyle>
          <a:p>
            <a:pPr lvl="0"/>
            <a:r>
              <a:rPr lang="en-US" smtClean="0"/>
              <a:t>Click to edit Master text styles</a:t>
            </a:r>
          </a:p>
        </p:txBody>
      </p:sp>
      <p:sp>
        <p:nvSpPr>
          <p:cNvPr id="6" name="Content Placeholder 5"/>
          <p:cNvSpPr>
            <a:spLocks noGrp="1"/>
          </p:cNvSpPr>
          <p:nvPr>
            <p:ph sz="quarter" idx="4"/>
          </p:nvPr>
        </p:nvSpPr>
        <p:spPr>
          <a:xfrm>
            <a:off x="22296122" y="9279467"/>
            <a:ext cx="19400520" cy="16858828"/>
          </a:xfrm>
          <a:prstGeom prst="rect">
            <a:avLst/>
          </a:prstGeom>
        </p:spPr>
        <p:txBody>
          <a:bodyPr/>
          <a:lstStyle>
            <a:lvl1pPr>
              <a:defRPr sz="10222"/>
            </a:lvl1pPr>
            <a:lvl2pPr>
              <a:defRPr sz="8533"/>
            </a:lvl2pPr>
            <a:lvl3pPr>
              <a:defRPr sz="7645"/>
            </a:lvl3pPr>
            <a:lvl4pPr>
              <a:defRPr sz="6845"/>
            </a:lvl4pPr>
            <a:lvl5pPr>
              <a:defRPr sz="6845"/>
            </a:lvl5pPr>
            <a:lvl6pPr>
              <a:defRPr sz="6845"/>
            </a:lvl6pPr>
            <a:lvl7pPr>
              <a:defRPr sz="6845"/>
            </a:lvl7pPr>
            <a:lvl8pPr>
              <a:defRPr sz="6845"/>
            </a:lvl8pPr>
            <a:lvl9pPr>
              <a:defRPr sz="684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2193925" y="27120147"/>
            <a:ext cx="10242550" cy="1557867"/>
          </a:xfrm>
          <a:prstGeom prst="rect">
            <a:avLst/>
          </a:prstGeom>
        </p:spPr>
        <p:txBody>
          <a:bodyPr/>
          <a:lstStyle>
            <a:lvl1pPr>
              <a:defRPr smtClean="0"/>
            </a:lvl1pPr>
          </a:lstStyle>
          <a:p>
            <a:pPr>
              <a:defRPr/>
            </a:pPr>
            <a:fld id="{E7C552A1-6EB6-214B-B59F-414060EFC9BA}" type="datetime1">
              <a:rPr lang="en-US"/>
              <a:pPr>
                <a:defRPr/>
              </a:pPr>
              <a:t>6/17/17</a:t>
            </a:fld>
            <a:endParaRPr lang="en-US"/>
          </a:p>
        </p:txBody>
      </p:sp>
      <p:sp>
        <p:nvSpPr>
          <p:cNvPr id="8" name="Footer Placeholder 4"/>
          <p:cNvSpPr>
            <a:spLocks noGrp="1"/>
          </p:cNvSpPr>
          <p:nvPr>
            <p:ph type="ftr" sz="quarter" idx="11"/>
          </p:nvPr>
        </p:nvSpPr>
        <p:spPr>
          <a:xfrm>
            <a:off x="14995525" y="27120147"/>
            <a:ext cx="13900150" cy="1557867"/>
          </a:xfrm>
          <a:prstGeom prst="rect">
            <a:avLst/>
          </a:prstGeom>
        </p:spPr>
        <p:txBody>
          <a:bodyPr/>
          <a:lstStyle>
            <a:lvl1pPr>
              <a:defRPr smtClean="0"/>
            </a:lvl1pPr>
          </a:lstStyle>
          <a:p>
            <a:pPr>
              <a:defRPr/>
            </a:pPr>
            <a:endParaRPr lang="en-US"/>
          </a:p>
        </p:txBody>
      </p:sp>
      <p:sp>
        <p:nvSpPr>
          <p:cNvPr id="9" name="Slide Number Placeholder 5"/>
          <p:cNvSpPr>
            <a:spLocks noGrp="1"/>
          </p:cNvSpPr>
          <p:nvPr>
            <p:ph type="sldNum" sz="quarter" idx="12"/>
          </p:nvPr>
        </p:nvSpPr>
        <p:spPr>
          <a:xfrm>
            <a:off x="31454725" y="27120147"/>
            <a:ext cx="10242550" cy="1557867"/>
          </a:xfrm>
          <a:prstGeom prst="rect">
            <a:avLst/>
          </a:prstGeom>
        </p:spPr>
        <p:txBody>
          <a:bodyPr/>
          <a:lstStyle>
            <a:lvl1pPr>
              <a:defRPr smtClean="0"/>
            </a:lvl1pPr>
          </a:lstStyle>
          <a:p>
            <a:pPr>
              <a:defRPr/>
            </a:pPr>
            <a:fld id="{B58AD041-EDB0-4D41-9E5B-79FB902190D4}" type="slidenum">
              <a:rPr lang="en-US"/>
              <a:pPr>
                <a:defRPr/>
              </a:pPr>
              <a:t>‹#›</a:t>
            </a:fld>
            <a:endParaRPr lang="en-US"/>
          </a:p>
        </p:txBody>
      </p:sp>
    </p:spTree>
    <p:extLst>
      <p:ext uri="{BB962C8B-B14F-4D97-AF65-F5344CB8AC3E}">
        <p14:creationId xmlns:p14="http://schemas.microsoft.com/office/powerpoint/2010/main" val="24905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171222"/>
            <a:ext cx="39503350" cy="4876800"/>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2193925" y="27120147"/>
            <a:ext cx="10242550" cy="1557867"/>
          </a:xfrm>
          <a:prstGeom prst="rect">
            <a:avLst/>
          </a:prstGeom>
        </p:spPr>
        <p:txBody>
          <a:bodyPr/>
          <a:lstStyle>
            <a:lvl1pPr>
              <a:defRPr smtClean="0"/>
            </a:lvl1pPr>
          </a:lstStyle>
          <a:p>
            <a:pPr>
              <a:defRPr/>
            </a:pPr>
            <a:fld id="{4122401C-AAEC-224B-B0FC-7E890D4BAFD9}" type="datetime1">
              <a:rPr lang="en-US"/>
              <a:pPr>
                <a:defRPr/>
              </a:pPr>
              <a:t>6/17/17</a:t>
            </a:fld>
            <a:endParaRPr lang="en-US"/>
          </a:p>
        </p:txBody>
      </p:sp>
      <p:sp>
        <p:nvSpPr>
          <p:cNvPr id="4" name="Footer Placeholder 4"/>
          <p:cNvSpPr>
            <a:spLocks noGrp="1"/>
          </p:cNvSpPr>
          <p:nvPr>
            <p:ph type="ftr" sz="quarter" idx="11"/>
          </p:nvPr>
        </p:nvSpPr>
        <p:spPr>
          <a:xfrm>
            <a:off x="14995525" y="27120147"/>
            <a:ext cx="13900150" cy="1557867"/>
          </a:xfrm>
          <a:prstGeom prst="rect">
            <a:avLst/>
          </a:prstGeom>
        </p:spPr>
        <p:txBody>
          <a:bodyPr/>
          <a:lstStyle>
            <a:lvl1pPr>
              <a:defRPr smtClean="0"/>
            </a:lvl1pPr>
          </a:lstStyle>
          <a:p>
            <a:pPr>
              <a:defRPr/>
            </a:pPr>
            <a:endParaRPr lang="en-US"/>
          </a:p>
        </p:txBody>
      </p:sp>
      <p:sp>
        <p:nvSpPr>
          <p:cNvPr id="5" name="Slide Number Placeholder 5"/>
          <p:cNvSpPr>
            <a:spLocks noGrp="1"/>
          </p:cNvSpPr>
          <p:nvPr>
            <p:ph type="sldNum" sz="quarter" idx="12"/>
          </p:nvPr>
        </p:nvSpPr>
        <p:spPr>
          <a:xfrm>
            <a:off x="31454725" y="27120147"/>
            <a:ext cx="10242550" cy="1557867"/>
          </a:xfrm>
          <a:prstGeom prst="rect">
            <a:avLst/>
          </a:prstGeom>
        </p:spPr>
        <p:txBody>
          <a:bodyPr/>
          <a:lstStyle>
            <a:lvl1pPr>
              <a:defRPr smtClean="0"/>
            </a:lvl1pPr>
          </a:lstStyle>
          <a:p>
            <a:pPr>
              <a:defRPr/>
            </a:pPr>
            <a:fld id="{26EED259-E526-8742-8A7F-7FDFE05072F7}" type="slidenum">
              <a:rPr lang="en-US"/>
              <a:pPr>
                <a:defRPr/>
              </a:pPr>
              <a:t>‹#›</a:t>
            </a:fld>
            <a:endParaRPr lang="en-US"/>
          </a:p>
        </p:txBody>
      </p:sp>
    </p:spTree>
    <p:extLst>
      <p:ext uri="{BB962C8B-B14F-4D97-AF65-F5344CB8AC3E}">
        <p14:creationId xmlns:p14="http://schemas.microsoft.com/office/powerpoint/2010/main" val="151015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193925" y="27120147"/>
            <a:ext cx="10242550" cy="1557867"/>
          </a:xfrm>
          <a:prstGeom prst="rect">
            <a:avLst/>
          </a:prstGeom>
        </p:spPr>
        <p:txBody>
          <a:bodyPr/>
          <a:lstStyle>
            <a:lvl1pPr>
              <a:defRPr smtClean="0"/>
            </a:lvl1pPr>
          </a:lstStyle>
          <a:p>
            <a:pPr>
              <a:defRPr/>
            </a:pPr>
            <a:fld id="{556E7D08-D5EF-6242-865A-CE48CC4D2D04}" type="datetime1">
              <a:rPr lang="en-US"/>
              <a:pPr>
                <a:defRPr/>
              </a:pPr>
              <a:t>6/17/17</a:t>
            </a:fld>
            <a:endParaRPr lang="en-US"/>
          </a:p>
        </p:txBody>
      </p:sp>
      <p:sp>
        <p:nvSpPr>
          <p:cNvPr id="3" name="Footer Placeholder 4"/>
          <p:cNvSpPr>
            <a:spLocks noGrp="1"/>
          </p:cNvSpPr>
          <p:nvPr>
            <p:ph type="ftr" sz="quarter" idx="11"/>
          </p:nvPr>
        </p:nvSpPr>
        <p:spPr>
          <a:xfrm>
            <a:off x="14995525" y="27120147"/>
            <a:ext cx="13900150" cy="1557867"/>
          </a:xfrm>
          <a:prstGeom prst="rect">
            <a:avLst/>
          </a:prstGeom>
        </p:spPr>
        <p:txBody>
          <a:bodyPr/>
          <a:lstStyle>
            <a:lvl1pPr>
              <a:defRPr smtClean="0"/>
            </a:lvl1pPr>
          </a:lstStyle>
          <a:p>
            <a:pPr>
              <a:defRPr/>
            </a:pPr>
            <a:endParaRPr lang="en-US"/>
          </a:p>
        </p:txBody>
      </p:sp>
      <p:sp>
        <p:nvSpPr>
          <p:cNvPr id="4" name="Slide Number Placeholder 5"/>
          <p:cNvSpPr>
            <a:spLocks noGrp="1"/>
          </p:cNvSpPr>
          <p:nvPr>
            <p:ph type="sldNum" sz="quarter" idx="12"/>
          </p:nvPr>
        </p:nvSpPr>
        <p:spPr>
          <a:xfrm>
            <a:off x="31454725" y="27120147"/>
            <a:ext cx="10242550" cy="1557867"/>
          </a:xfrm>
          <a:prstGeom prst="rect">
            <a:avLst/>
          </a:prstGeom>
        </p:spPr>
        <p:txBody>
          <a:bodyPr/>
          <a:lstStyle>
            <a:lvl1pPr>
              <a:defRPr smtClean="0"/>
            </a:lvl1pPr>
          </a:lstStyle>
          <a:p>
            <a:pPr>
              <a:defRPr/>
            </a:pPr>
            <a:fld id="{F793F65F-BDD2-7143-9DB4-7F6E1DC01511}" type="slidenum">
              <a:rPr lang="en-US"/>
              <a:pPr>
                <a:defRPr/>
              </a:pPr>
              <a:t>‹#›</a:t>
            </a:fld>
            <a:endParaRPr lang="en-US"/>
          </a:p>
        </p:txBody>
      </p:sp>
    </p:spTree>
    <p:extLst>
      <p:ext uri="{BB962C8B-B14F-4D97-AF65-F5344CB8AC3E}">
        <p14:creationId xmlns:p14="http://schemas.microsoft.com/office/powerpoint/2010/main" val="270170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165013"/>
            <a:ext cx="14439902" cy="4958080"/>
          </a:xfrm>
          <a:prstGeom prst="rect">
            <a:avLst/>
          </a:prstGeom>
        </p:spPr>
        <p:txBody>
          <a:bodyPr anchor="b"/>
          <a:lstStyle>
            <a:lvl1pPr algn="l">
              <a:defRPr sz="8533" b="1"/>
            </a:lvl1pPr>
          </a:lstStyle>
          <a:p>
            <a:r>
              <a:rPr lang="en-US" smtClean="0"/>
              <a:t>Click to edit Master title style</a:t>
            </a:r>
            <a:endParaRPr lang="en-US"/>
          </a:p>
        </p:txBody>
      </p:sp>
      <p:sp>
        <p:nvSpPr>
          <p:cNvPr id="3" name="Content Placeholder 2"/>
          <p:cNvSpPr>
            <a:spLocks noGrp="1"/>
          </p:cNvSpPr>
          <p:nvPr>
            <p:ph idx="1"/>
          </p:nvPr>
        </p:nvSpPr>
        <p:spPr>
          <a:xfrm>
            <a:off x="17160240" y="1165016"/>
            <a:ext cx="24536400" cy="24973282"/>
          </a:xfrm>
          <a:prstGeom prst="rect">
            <a:avLst/>
          </a:prstGeom>
        </p:spPr>
        <p:txBody>
          <a:bodyPr/>
          <a:lstStyle>
            <a:lvl1pPr>
              <a:defRPr sz="13689"/>
            </a:lvl1pPr>
            <a:lvl2pPr>
              <a:defRPr sz="11911"/>
            </a:lvl2pPr>
            <a:lvl3pPr>
              <a:defRPr sz="10222"/>
            </a:lvl3pPr>
            <a:lvl4pPr>
              <a:defRPr sz="8533"/>
            </a:lvl4pPr>
            <a:lvl5pPr>
              <a:defRPr sz="8533"/>
            </a:lvl5pPr>
            <a:lvl6pPr>
              <a:defRPr sz="8533"/>
            </a:lvl6pPr>
            <a:lvl7pPr>
              <a:defRPr sz="8533"/>
            </a:lvl7pPr>
            <a:lvl8pPr>
              <a:defRPr sz="8533"/>
            </a:lvl8pPr>
            <a:lvl9pPr>
              <a:defRPr sz="85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123096"/>
            <a:ext cx="14439902" cy="20015202"/>
          </a:xfrm>
          <a:prstGeom prst="rect">
            <a:avLst/>
          </a:prstGeom>
        </p:spPr>
        <p:txBody>
          <a:bodyPr/>
          <a:lstStyle>
            <a:lvl1pPr marL="0" indent="0">
              <a:buNone/>
              <a:defRPr sz="5957"/>
            </a:lvl1pPr>
            <a:lvl2pPr marL="1950768" indent="0">
              <a:buNone/>
              <a:defRPr sz="5157"/>
            </a:lvl2pPr>
            <a:lvl3pPr marL="3901538" indent="0">
              <a:buNone/>
              <a:defRPr sz="4267"/>
            </a:lvl3pPr>
            <a:lvl4pPr marL="5852306" indent="0">
              <a:buNone/>
              <a:defRPr sz="3822"/>
            </a:lvl4pPr>
            <a:lvl5pPr marL="7803075" indent="0">
              <a:buNone/>
              <a:defRPr sz="3822"/>
            </a:lvl5pPr>
            <a:lvl6pPr marL="9753844" indent="0">
              <a:buNone/>
              <a:defRPr sz="3822"/>
            </a:lvl6pPr>
            <a:lvl7pPr marL="11704612" indent="0">
              <a:buNone/>
              <a:defRPr sz="3822"/>
            </a:lvl7pPr>
            <a:lvl8pPr marL="13655381" indent="0">
              <a:buNone/>
              <a:defRPr sz="3822"/>
            </a:lvl8pPr>
            <a:lvl9pPr marL="15606150" indent="0">
              <a:buNone/>
              <a:defRPr sz="3822"/>
            </a:lvl9pPr>
          </a:lstStyle>
          <a:p>
            <a:pPr lvl="0"/>
            <a:r>
              <a:rPr lang="en-US" smtClean="0"/>
              <a:t>Click to edit Master text styles</a:t>
            </a:r>
          </a:p>
        </p:txBody>
      </p:sp>
      <p:sp>
        <p:nvSpPr>
          <p:cNvPr id="5" name="Date Placeholder 3"/>
          <p:cNvSpPr>
            <a:spLocks noGrp="1"/>
          </p:cNvSpPr>
          <p:nvPr>
            <p:ph type="dt" sz="half" idx="10"/>
          </p:nvPr>
        </p:nvSpPr>
        <p:spPr>
          <a:xfrm>
            <a:off x="2193925" y="27120147"/>
            <a:ext cx="10242550" cy="1557867"/>
          </a:xfrm>
          <a:prstGeom prst="rect">
            <a:avLst/>
          </a:prstGeom>
        </p:spPr>
        <p:txBody>
          <a:bodyPr/>
          <a:lstStyle>
            <a:lvl1pPr>
              <a:defRPr smtClean="0"/>
            </a:lvl1pPr>
          </a:lstStyle>
          <a:p>
            <a:pPr>
              <a:defRPr/>
            </a:pPr>
            <a:fld id="{0B1F0F8D-0D4A-614C-B06A-DCF9395ADB14}" type="datetime1">
              <a:rPr lang="en-US"/>
              <a:pPr>
                <a:defRPr/>
              </a:pPr>
              <a:t>6/17/17</a:t>
            </a:fld>
            <a:endParaRPr lang="en-US"/>
          </a:p>
        </p:txBody>
      </p:sp>
      <p:sp>
        <p:nvSpPr>
          <p:cNvPr id="6" name="Footer Placeholder 4"/>
          <p:cNvSpPr>
            <a:spLocks noGrp="1"/>
          </p:cNvSpPr>
          <p:nvPr>
            <p:ph type="ftr" sz="quarter" idx="11"/>
          </p:nvPr>
        </p:nvSpPr>
        <p:spPr>
          <a:xfrm>
            <a:off x="14995525" y="27120147"/>
            <a:ext cx="13900150" cy="1557867"/>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27120147"/>
            <a:ext cx="10242550" cy="1557867"/>
          </a:xfrm>
          <a:prstGeom prst="rect">
            <a:avLst/>
          </a:prstGeom>
        </p:spPr>
        <p:txBody>
          <a:bodyPr/>
          <a:lstStyle>
            <a:lvl1pPr>
              <a:defRPr smtClean="0"/>
            </a:lvl1pPr>
          </a:lstStyle>
          <a:p>
            <a:pPr>
              <a:defRPr/>
            </a:pPr>
            <a:fld id="{9EF3A24D-1705-F04C-93FD-1C69EE75A36A}" type="slidenum">
              <a:rPr lang="en-US"/>
              <a:pPr>
                <a:defRPr/>
              </a:pPr>
              <a:t>‹#›</a:t>
            </a:fld>
            <a:endParaRPr lang="en-US"/>
          </a:p>
        </p:txBody>
      </p:sp>
    </p:spTree>
    <p:extLst>
      <p:ext uri="{BB962C8B-B14F-4D97-AF65-F5344CB8AC3E}">
        <p14:creationId xmlns:p14="http://schemas.microsoft.com/office/powerpoint/2010/main" val="429434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0482560"/>
            <a:ext cx="26334720" cy="2418082"/>
          </a:xfrm>
          <a:prstGeom prst="rect">
            <a:avLst/>
          </a:prstGeom>
        </p:spPr>
        <p:txBody>
          <a:bodyPr anchor="b"/>
          <a:lstStyle>
            <a:lvl1pPr algn="l">
              <a:defRPr sz="8533" b="1"/>
            </a:lvl1pPr>
          </a:lstStyle>
          <a:p>
            <a:r>
              <a:rPr lang="en-US" smtClean="0"/>
              <a:t>Click to edit Master title style</a:t>
            </a:r>
            <a:endParaRPr lang="en-US"/>
          </a:p>
        </p:txBody>
      </p:sp>
      <p:sp>
        <p:nvSpPr>
          <p:cNvPr id="3" name="Picture Placeholder 2"/>
          <p:cNvSpPr>
            <a:spLocks noGrp="1"/>
          </p:cNvSpPr>
          <p:nvPr>
            <p:ph type="pic" idx="1"/>
          </p:nvPr>
        </p:nvSpPr>
        <p:spPr>
          <a:xfrm>
            <a:off x="8602982" y="2614507"/>
            <a:ext cx="26334720" cy="17556480"/>
          </a:xfrm>
          <a:prstGeom prst="rect">
            <a:avLst/>
          </a:prstGeom>
        </p:spPr>
        <p:txBody>
          <a:bodyPr rtlCol="0">
            <a:normAutofit/>
          </a:bodyPr>
          <a:lstStyle>
            <a:lvl1pPr marL="0" indent="0">
              <a:buNone/>
              <a:defRPr sz="13689"/>
            </a:lvl1pPr>
            <a:lvl2pPr marL="1950768" indent="0">
              <a:buNone/>
              <a:defRPr sz="11911"/>
            </a:lvl2pPr>
            <a:lvl3pPr marL="3901538" indent="0">
              <a:buNone/>
              <a:defRPr sz="10222"/>
            </a:lvl3pPr>
            <a:lvl4pPr marL="5852306" indent="0">
              <a:buNone/>
              <a:defRPr sz="8533"/>
            </a:lvl4pPr>
            <a:lvl5pPr marL="7803075" indent="0">
              <a:buNone/>
              <a:defRPr sz="8533"/>
            </a:lvl5pPr>
            <a:lvl6pPr marL="9753844" indent="0">
              <a:buNone/>
              <a:defRPr sz="8533"/>
            </a:lvl6pPr>
            <a:lvl7pPr marL="11704612" indent="0">
              <a:buNone/>
              <a:defRPr sz="8533"/>
            </a:lvl7pPr>
            <a:lvl8pPr marL="13655381" indent="0">
              <a:buNone/>
              <a:defRPr sz="8533"/>
            </a:lvl8pPr>
            <a:lvl9pPr marL="15606150" indent="0">
              <a:buNone/>
              <a:defRPr sz="8533"/>
            </a:lvl9pPr>
          </a:lstStyle>
          <a:p>
            <a:pPr lvl="0"/>
            <a:r>
              <a:rPr lang="en-US" noProof="0" smtClean="0"/>
              <a:t>Drag picture to placeholder or click icon to add</a:t>
            </a:r>
            <a:endParaRPr lang="en-US" noProof="0"/>
          </a:p>
        </p:txBody>
      </p:sp>
      <p:sp>
        <p:nvSpPr>
          <p:cNvPr id="4" name="Text Placeholder 3"/>
          <p:cNvSpPr>
            <a:spLocks noGrp="1"/>
          </p:cNvSpPr>
          <p:nvPr>
            <p:ph type="body" sz="half" idx="2"/>
          </p:nvPr>
        </p:nvSpPr>
        <p:spPr>
          <a:xfrm>
            <a:off x="8602982" y="22900642"/>
            <a:ext cx="26334720" cy="3434078"/>
          </a:xfrm>
          <a:prstGeom prst="rect">
            <a:avLst/>
          </a:prstGeom>
        </p:spPr>
        <p:txBody>
          <a:bodyPr/>
          <a:lstStyle>
            <a:lvl1pPr marL="0" indent="0">
              <a:buNone/>
              <a:defRPr sz="5957"/>
            </a:lvl1pPr>
            <a:lvl2pPr marL="1950768" indent="0">
              <a:buNone/>
              <a:defRPr sz="5157"/>
            </a:lvl2pPr>
            <a:lvl3pPr marL="3901538" indent="0">
              <a:buNone/>
              <a:defRPr sz="4267"/>
            </a:lvl3pPr>
            <a:lvl4pPr marL="5852306" indent="0">
              <a:buNone/>
              <a:defRPr sz="3822"/>
            </a:lvl4pPr>
            <a:lvl5pPr marL="7803075" indent="0">
              <a:buNone/>
              <a:defRPr sz="3822"/>
            </a:lvl5pPr>
            <a:lvl6pPr marL="9753844" indent="0">
              <a:buNone/>
              <a:defRPr sz="3822"/>
            </a:lvl6pPr>
            <a:lvl7pPr marL="11704612" indent="0">
              <a:buNone/>
              <a:defRPr sz="3822"/>
            </a:lvl7pPr>
            <a:lvl8pPr marL="13655381" indent="0">
              <a:buNone/>
              <a:defRPr sz="3822"/>
            </a:lvl8pPr>
            <a:lvl9pPr marL="15606150" indent="0">
              <a:buNone/>
              <a:defRPr sz="3822"/>
            </a:lvl9pPr>
          </a:lstStyle>
          <a:p>
            <a:pPr lvl="0"/>
            <a:r>
              <a:rPr lang="en-US" smtClean="0"/>
              <a:t>Click to edit Master text styles</a:t>
            </a:r>
          </a:p>
        </p:txBody>
      </p:sp>
      <p:sp>
        <p:nvSpPr>
          <p:cNvPr id="5" name="Date Placeholder 3"/>
          <p:cNvSpPr>
            <a:spLocks noGrp="1"/>
          </p:cNvSpPr>
          <p:nvPr>
            <p:ph type="dt" sz="half" idx="10"/>
          </p:nvPr>
        </p:nvSpPr>
        <p:spPr>
          <a:xfrm>
            <a:off x="2193925" y="27120147"/>
            <a:ext cx="10242550" cy="1557867"/>
          </a:xfrm>
          <a:prstGeom prst="rect">
            <a:avLst/>
          </a:prstGeom>
        </p:spPr>
        <p:txBody>
          <a:bodyPr/>
          <a:lstStyle>
            <a:lvl1pPr>
              <a:defRPr smtClean="0"/>
            </a:lvl1pPr>
          </a:lstStyle>
          <a:p>
            <a:pPr>
              <a:defRPr/>
            </a:pPr>
            <a:fld id="{FE30288A-D7A5-0941-93D1-D21B196E9A39}" type="datetime1">
              <a:rPr lang="en-US"/>
              <a:pPr>
                <a:defRPr/>
              </a:pPr>
              <a:t>6/17/17</a:t>
            </a:fld>
            <a:endParaRPr lang="en-US"/>
          </a:p>
        </p:txBody>
      </p:sp>
      <p:sp>
        <p:nvSpPr>
          <p:cNvPr id="6" name="Footer Placeholder 4"/>
          <p:cNvSpPr>
            <a:spLocks noGrp="1"/>
          </p:cNvSpPr>
          <p:nvPr>
            <p:ph type="ftr" sz="quarter" idx="11"/>
          </p:nvPr>
        </p:nvSpPr>
        <p:spPr>
          <a:xfrm>
            <a:off x="14995525" y="27120147"/>
            <a:ext cx="13900150" cy="1557867"/>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27120147"/>
            <a:ext cx="10242550" cy="1557867"/>
          </a:xfrm>
          <a:prstGeom prst="rect">
            <a:avLst/>
          </a:prstGeom>
        </p:spPr>
        <p:txBody>
          <a:bodyPr/>
          <a:lstStyle>
            <a:lvl1pPr>
              <a:defRPr smtClean="0"/>
            </a:lvl1pPr>
          </a:lstStyle>
          <a:p>
            <a:pPr>
              <a:defRPr/>
            </a:pPr>
            <a:fld id="{FC608315-0CFA-A846-8E58-42DE526B4491}" type="slidenum">
              <a:rPr lang="en-US"/>
              <a:pPr>
                <a:defRPr/>
              </a:pPr>
              <a:t>‹#›</a:t>
            </a:fld>
            <a:endParaRPr lang="en-US"/>
          </a:p>
        </p:txBody>
      </p:sp>
    </p:spTree>
    <p:extLst>
      <p:ext uri="{BB962C8B-B14F-4D97-AF65-F5344CB8AC3E}">
        <p14:creationId xmlns:p14="http://schemas.microsoft.com/office/powerpoint/2010/main" val="2415671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1950205" rtl="0" eaLnBrk="1" fontAlgn="base" hangingPunct="1">
        <a:spcBef>
          <a:spcPct val="0"/>
        </a:spcBef>
        <a:spcAft>
          <a:spcPct val="0"/>
        </a:spcAft>
        <a:defRPr sz="18757" kern="1200">
          <a:solidFill>
            <a:schemeClr val="tx1"/>
          </a:solidFill>
          <a:latin typeface="+mj-lt"/>
          <a:ea typeface="ＭＳ Ｐゴシック" pitchFamily="-108" charset="-128"/>
          <a:cs typeface="ＭＳ Ｐゴシック" pitchFamily="-108" charset="-128"/>
        </a:defRPr>
      </a:lvl1pPr>
      <a:lvl2pPr algn="ctr" defTabSz="1950205" rtl="0" eaLnBrk="1" fontAlgn="base" hangingPunct="1">
        <a:spcBef>
          <a:spcPct val="0"/>
        </a:spcBef>
        <a:spcAft>
          <a:spcPct val="0"/>
        </a:spcAft>
        <a:defRPr sz="18757">
          <a:solidFill>
            <a:schemeClr val="tx1"/>
          </a:solidFill>
          <a:latin typeface="Arial" pitchFamily="-108" charset="0"/>
          <a:ea typeface="ＭＳ Ｐゴシック" pitchFamily="-108" charset="-128"/>
          <a:cs typeface="ＭＳ Ｐゴシック" pitchFamily="-108" charset="-128"/>
        </a:defRPr>
      </a:lvl2pPr>
      <a:lvl3pPr algn="ctr" defTabSz="1950205" rtl="0" eaLnBrk="1" fontAlgn="base" hangingPunct="1">
        <a:spcBef>
          <a:spcPct val="0"/>
        </a:spcBef>
        <a:spcAft>
          <a:spcPct val="0"/>
        </a:spcAft>
        <a:defRPr sz="18757">
          <a:solidFill>
            <a:schemeClr val="tx1"/>
          </a:solidFill>
          <a:latin typeface="Arial" pitchFamily="-108" charset="0"/>
          <a:ea typeface="ＭＳ Ｐゴシック" pitchFamily="-108" charset="-128"/>
          <a:cs typeface="ＭＳ Ｐゴシック" pitchFamily="-108" charset="-128"/>
        </a:defRPr>
      </a:lvl3pPr>
      <a:lvl4pPr algn="ctr" defTabSz="1950205" rtl="0" eaLnBrk="1" fontAlgn="base" hangingPunct="1">
        <a:spcBef>
          <a:spcPct val="0"/>
        </a:spcBef>
        <a:spcAft>
          <a:spcPct val="0"/>
        </a:spcAft>
        <a:defRPr sz="18757">
          <a:solidFill>
            <a:schemeClr val="tx1"/>
          </a:solidFill>
          <a:latin typeface="Arial" pitchFamily="-108" charset="0"/>
          <a:ea typeface="ＭＳ Ｐゴシック" pitchFamily="-108" charset="-128"/>
          <a:cs typeface="ＭＳ Ｐゴシック" pitchFamily="-108" charset="-128"/>
        </a:defRPr>
      </a:lvl4pPr>
      <a:lvl5pPr algn="ctr" defTabSz="1950205" rtl="0" eaLnBrk="1" fontAlgn="base" hangingPunct="1">
        <a:spcBef>
          <a:spcPct val="0"/>
        </a:spcBef>
        <a:spcAft>
          <a:spcPct val="0"/>
        </a:spcAft>
        <a:defRPr sz="18757">
          <a:solidFill>
            <a:schemeClr val="tx1"/>
          </a:solidFill>
          <a:latin typeface="Arial" pitchFamily="-108" charset="0"/>
          <a:ea typeface="ＭＳ Ｐゴシック" pitchFamily="-108" charset="-128"/>
          <a:cs typeface="ＭＳ Ｐゴシック" pitchFamily="-108" charset="-128"/>
        </a:defRPr>
      </a:lvl5pPr>
      <a:lvl6pPr marL="406410" algn="ctr" defTabSz="1950205" rtl="0" eaLnBrk="1" fontAlgn="base" hangingPunct="1">
        <a:spcBef>
          <a:spcPct val="0"/>
        </a:spcBef>
        <a:spcAft>
          <a:spcPct val="0"/>
        </a:spcAft>
        <a:defRPr sz="18757">
          <a:solidFill>
            <a:schemeClr val="tx1"/>
          </a:solidFill>
          <a:latin typeface="Arial" pitchFamily="-108" charset="0"/>
          <a:ea typeface="ＭＳ Ｐゴシック" pitchFamily="-108" charset="-128"/>
          <a:cs typeface="ＭＳ Ｐゴシック" pitchFamily="-108" charset="-128"/>
        </a:defRPr>
      </a:lvl6pPr>
      <a:lvl7pPr marL="812820" algn="ctr" defTabSz="1950205" rtl="0" eaLnBrk="1" fontAlgn="base" hangingPunct="1">
        <a:spcBef>
          <a:spcPct val="0"/>
        </a:spcBef>
        <a:spcAft>
          <a:spcPct val="0"/>
        </a:spcAft>
        <a:defRPr sz="18757">
          <a:solidFill>
            <a:schemeClr val="tx1"/>
          </a:solidFill>
          <a:latin typeface="Arial" pitchFamily="-108" charset="0"/>
          <a:ea typeface="ＭＳ Ｐゴシック" pitchFamily="-108" charset="-128"/>
          <a:cs typeface="ＭＳ Ｐゴシック" pitchFamily="-108" charset="-128"/>
        </a:defRPr>
      </a:lvl7pPr>
      <a:lvl8pPr marL="1219230" algn="ctr" defTabSz="1950205" rtl="0" eaLnBrk="1" fontAlgn="base" hangingPunct="1">
        <a:spcBef>
          <a:spcPct val="0"/>
        </a:spcBef>
        <a:spcAft>
          <a:spcPct val="0"/>
        </a:spcAft>
        <a:defRPr sz="18757">
          <a:solidFill>
            <a:schemeClr val="tx1"/>
          </a:solidFill>
          <a:latin typeface="Arial" pitchFamily="-108" charset="0"/>
          <a:ea typeface="ＭＳ Ｐゴシック" pitchFamily="-108" charset="-128"/>
          <a:cs typeface="ＭＳ Ｐゴシック" pitchFamily="-108" charset="-128"/>
        </a:defRPr>
      </a:lvl8pPr>
      <a:lvl9pPr marL="1625641" algn="ctr" defTabSz="1950205" rtl="0" eaLnBrk="1" fontAlgn="base" hangingPunct="1">
        <a:spcBef>
          <a:spcPct val="0"/>
        </a:spcBef>
        <a:spcAft>
          <a:spcPct val="0"/>
        </a:spcAft>
        <a:defRPr sz="18757">
          <a:solidFill>
            <a:schemeClr val="tx1"/>
          </a:solidFill>
          <a:latin typeface="Arial" pitchFamily="-108" charset="0"/>
          <a:ea typeface="ＭＳ Ｐゴシック" pitchFamily="-108" charset="-128"/>
          <a:cs typeface="ＭＳ Ｐゴシック" pitchFamily="-108" charset="-128"/>
        </a:defRPr>
      </a:lvl9pPr>
    </p:titleStyle>
    <p:bodyStyle>
      <a:lvl1pPr marL="1461947" indent="-1461947" algn="l" defTabSz="1950205" rtl="0" eaLnBrk="1" fontAlgn="base" hangingPunct="1">
        <a:spcBef>
          <a:spcPct val="20000"/>
        </a:spcBef>
        <a:spcAft>
          <a:spcPct val="0"/>
        </a:spcAft>
        <a:buFont typeface="Arial" charset="0"/>
        <a:buChar char="•"/>
        <a:defRPr sz="13689" kern="1200">
          <a:solidFill>
            <a:schemeClr val="tx1"/>
          </a:solidFill>
          <a:latin typeface="+mn-lt"/>
          <a:ea typeface="ＭＳ Ｐゴシック" pitchFamily="-108" charset="-128"/>
          <a:cs typeface="ＭＳ Ｐゴシック" pitchFamily="-108" charset="-128"/>
        </a:defRPr>
      </a:lvl1pPr>
      <a:lvl2pPr marL="3169434" indent="-1219230" algn="l" defTabSz="1950205" rtl="0" eaLnBrk="1" fontAlgn="base" hangingPunct="1">
        <a:spcBef>
          <a:spcPct val="20000"/>
        </a:spcBef>
        <a:spcAft>
          <a:spcPct val="0"/>
        </a:spcAft>
        <a:buFont typeface="Arial" charset="0"/>
        <a:buChar char="–"/>
        <a:defRPr sz="11911" kern="1200">
          <a:solidFill>
            <a:schemeClr val="tx1"/>
          </a:solidFill>
          <a:latin typeface="+mn-lt"/>
          <a:ea typeface="ＭＳ Ｐゴシック" pitchFamily="-108" charset="-128"/>
          <a:cs typeface="+mn-cs"/>
        </a:defRPr>
      </a:lvl2pPr>
      <a:lvl3pPr marL="4876922" indent="-975102" algn="l" defTabSz="1950205" rtl="0" eaLnBrk="1" fontAlgn="base" hangingPunct="1">
        <a:spcBef>
          <a:spcPct val="20000"/>
        </a:spcBef>
        <a:spcAft>
          <a:spcPct val="0"/>
        </a:spcAft>
        <a:buFont typeface="Arial" charset="0"/>
        <a:buChar char="•"/>
        <a:defRPr sz="10222" kern="1200">
          <a:solidFill>
            <a:schemeClr val="tx1"/>
          </a:solidFill>
          <a:latin typeface="+mn-lt"/>
          <a:ea typeface="ＭＳ Ｐゴシック" pitchFamily="-108" charset="-128"/>
          <a:cs typeface="+mn-cs"/>
        </a:defRPr>
      </a:lvl3pPr>
      <a:lvl4pPr marL="6827126" indent="-975102" algn="l" defTabSz="1950205" rtl="0" eaLnBrk="1" fontAlgn="base" hangingPunct="1">
        <a:spcBef>
          <a:spcPct val="20000"/>
        </a:spcBef>
        <a:spcAft>
          <a:spcPct val="0"/>
        </a:spcAft>
        <a:buFont typeface="Arial" charset="0"/>
        <a:buChar char="–"/>
        <a:defRPr sz="8533" kern="1200">
          <a:solidFill>
            <a:schemeClr val="tx1"/>
          </a:solidFill>
          <a:latin typeface="+mn-lt"/>
          <a:ea typeface="ＭＳ Ｐゴシック" pitchFamily="-108" charset="-128"/>
          <a:cs typeface="+mn-cs"/>
        </a:defRPr>
      </a:lvl4pPr>
      <a:lvl5pPr marL="8777331" indent="-975102" algn="l" defTabSz="1950205" rtl="0" eaLnBrk="1" fontAlgn="base" hangingPunct="1">
        <a:spcBef>
          <a:spcPct val="20000"/>
        </a:spcBef>
        <a:spcAft>
          <a:spcPct val="0"/>
        </a:spcAft>
        <a:buFont typeface="Arial" charset="0"/>
        <a:buChar char="»"/>
        <a:defRPr sz="8533" kern="1200">
          <a:solidFill>
            <a:schemeClr val="tx1"/>
          </a:solidFill>
          <a:latin typeface="+mn-lt"/>
          <a:ea typeface="ＭＳ Ｐゴシック" pitchFamily="-108" charset="-128"/>
          <a:cs typeface="+mn-cs"/>
        </a:defRPr>
      </a:lvl5pPr>
      <a:lvl6pPr marL="10729228" indent="-975385" algn="l" defTabSz="1950768" rtl="0" eaLnBrk="1" latinLnBrk="0" hangingPunct="1">
        <a:spcBef>
          <a:spcPct val="20000"/>
        </a:spcBef>
        <a:buFont typeface="Arial"/>
        <a:buChar char="•"/>
        <a:defRPr sz="8533" kern="1200">
          <a:solidFill>
            <a:schemeClr val="tx1"/>
          </a:solidFill>
          <a:latin typeface="+mn-lt"/>
          <a:ea typeface="+mn-ea"/>
          <a:cs typeface="+mn-cs"/>
        </a:defRPr>
      </a:lvl6pPr>
      <a:lvl7pPr marL="12679997" indent="-975385" algn="l" defTabSz="1950768" rtl="0" eaLnBrk="1" latinLnBrk="0" hangingPunct="1">
        <a:spcBef>
          <a:spcPct val="20000"/>
        </a:spcBef>
        <a:buFont typeface="Arial"/>
        <a:buChar char="•"/>
        <a:defRPr sz="8533" kern="1200">
          <a:solidFill>
            <a:schemeClr val="tx1"/>
          </a:solidFill>
          <a:latin typeface="+mn-lt"/>
          <a:ea typeface="+mn-ea"/>
          <a:cs typeface="+mn-cs"/>
        </a:defRPr>
      </a:lvl7pPr>
      <a:lvl8pPr marL="14630766" indent="-975385" algn="l" defTabSz="1950768" rtl="0" eaLnBrk="1" latinLnBrk="0" hangingPunct="1">
        <a:spcBef>
          <a:spcPct val="20000"/>
        </a:spcBef>
        <a:buFont typeface="Arial"/>
        <a:buChar char="•"/>
        <a:defRPr sz="8533" kern="1200">
          <a:solidFill>
            <a:schemeClr val="tx1"/>
          </a:solidFill>
          <a:latin typeface="+mn-lt"/>
          <a:ea typeface="+mn-ea"/>
          <a:cs typeface="+mn-cs"/>
        </a:defRPr>
      </a:lvl8pPr>
      <a:lvl9pPr marL="16581534" indent="-975385" algn="l" defTabSz="1950768" rtl="0" eaLnBrk="1" latinLnBrk="0" hangingPunct="1">
        <a:spcBef>
          <a:spcPct val="20000"/>
        </a:spcBef>
        <a:buFont typeface="Arial"/>
        <a:buChar char="•"/>
        <a:defRPr sz="8533" kern="1200">
          <a:solidFill>
            <a:schemeClr val="tx1"/>
          </a:solidFill>
          <a:latin typeface="+mn-lt"/>
          <a:ea typeface="+mn-ea"/>
          <a:cs typeface="+mn-cs"/>
        </a:defRPr>
      </a:lvl9pPr>
    </p:bodyStyle>
    <p:otherStyle>
      <a:defPPr>
        <a:defRPr lang="en-US"/>
      </a:defPPr>
      <a:lvl1pPr marL="0" algn="l" defTabSz="1950768" rtl="0" eaLnBrk="1" latinLnBrk="0" hangingPunct="1">
        <a:defRPr sz="7645" kern="1200">
          <a:solidFill>
            <a:schemeClr val="tx1"/>
          </a:solidFill>
          <a:latin typeface="+mn-lt"/>
          <a:ea typeface="+mn-ea"/>
          <a:cs typeface="+mn-cs"/>
        </a:defRPr>
      </a:lvl1pPr>
      <a:lvl2pPr marL="1950768" algn="l" defTabSz="1950768" rtl="0" eaLnBrk="1" latinLnBrk="0" hangingPunct="1">
        <a:defRPr sz="7645" kern="1200">
          <a:solidFill>
            <a:schemeClr val="tx1"/>
          </a:solidFill>
          <a:latin typeface="+mn-lt"/>
          <a:ea typeface="+mn-ea"/>
          <a:cs typeface="+mn-cs"/>
        </a:defRPr>
      </a:lvl2pPr>
      <a:lvl3pPr marL="3901538" algn="l" defTabSz="1950768" rtl="0" eaLnBrk="1" latinLnBrk="0" hangingPunct="1">
        <a:defRPr sz="7645" kern="1200">
          <a:solidFill>
            <a:schemeClr val="tx1"/>
          </a:solidFill>
          <a:latin typeface="+mn-lt"/>
          <a:ea typeface="+mn-ea"/>
          <a:cs typeface="+mn-cs"/>
        </a:defRPr>
      </a:lvl3pPr>
      <a:lvl4pPr marL="5852306" algn="l" defTabSz="1950768" rtl="0" eaLnBrk="1" latinLnBrk="0" hangingPunct="1">
        <a:defRPr sz="7645" kern="1200">
          <a:solidFill>
            <a:schemeClr val="tx1"/>
          </a:solidFill>
          <a:latin typeface="+mn-lt"/>
          <a:ea typeface="+mn-ea"/>
          <a:cs typeface="+mn-cs"/>
        </a:defRPr>
      </a:lvl4pPr>
      <a:lvl5pPr marL="7803075" algn="l" defTabSz="1950768" rtl="0" eaLnBrk="1" latinLnBrk="0" hangingPunct="1">
        <a:defRPr sz="7645" kern="1200">
          <a:solidFill>
            <a:schemeClr val="tx1"/>
          </a:solidFill>
          <a:latin typeface="+mn-lt"/>
          <a:ea typeface="+mn-ea"/>
          <a:cs typeface="+mn-cs"/>
        </a:defRPr>
      </a:lvl5pPr>
      <a:lvl6pPr marL="9753844" algn="l" defTabSz="1950768" rtl="0" eaLnBrk="1" latinLnBrk="0" hangingPunct="1">
        <a:defRPr sz="7645" kern="1200">
          <a:solidFill>
            <a:schemeClr val="tx1"/>
          </a:solidFill>
          <a:latin typeface="+mn-lt"/>
          <a:ea typeface="+mn-ea"/>
          <a:cs typeface="+mn-cs"/>
        </a:defRPr>
      </a:lvl6pPr>
      <a:lvl7pPr marL="11704612" algn="l" defTabSz="1950768" rtl="0" eaLnBrk="1" latinLnBrk="0" hangingPunct="1">
        <a:defRPr sz="7645" kern="1200">
          <a:solidFill>
            <a:schemeClr val="tx1"/>
          </a:solidFill>
          <a:latin typeface="+mn-lt"/>
          <a:ea typeface="+mn-ea"/>
          <a:cs typeface="+mn-cs"/>
        </a:defRPr>
      </a:lvl7pPr>
      <a:lvl8pPr marL="13655381" algn="l" defTabSz="1950768" rtl="0" eaLnBrk="1" latinLnBrk="0" hangingPunct="1">
        <a:defRPr sz="7645" kern="1200">
          <a:solidFill>
            <a:schemeClr val="tx1"/>
          </a:solidFill>
          <a:latin typeface="+mn-lt"/>
          <a:ea typeface="+mn-ea"/>
          <a:cs typeface="+mn-cs"/>
        </a:defRPr>
      </a:lvl8pPr>
      <a:lvl9pPr marL="15606150" algn="l" defTabSz="1950768" rtl="0" eaLnBrk="1" latinLnBrk="0" hangingPunct="1">
        <a:defRPr sz="76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tiff"/><Relationship Id="rId12" Type="http://schemas.openxmlformats.org/officeDocument/2006/relationships/image" Target="../media/image8.tiff"/><Relationship Id="rId13" Type="http://schemas.openxmlformats.org/officeDocument/2006/relationships/image" Target="../media/image9.tiff"/><Relationship Id="rId14" Type="http://schemas.openxmlformats.org/officeDocument/2006/relationships/image" Target="../media/image10.tiff"/><Relationship Id="rId15" Type="http://schemas.openxmlformats.org/officeDocument/2006/relationships/image" Target="../media/image11.tiff"/><Relationship Id="rId16" Type="http://schemas.openxmlformats.org/officeDocument/2006/relationships/image" Target="../media/image12.tiff"/><Relationship Id="rId1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g"/><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image" Target="../media/image6.jpg"/><Relationship Id="rId10"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5"/>
          <p:cNvSpPr>
            <a:spLocks noChangeArrowheads="1"/>
          </p:cNvSpPr>
          <p:nvPr/>
        </p:nvSpPr>
        <p:spPr bwMode="auto">
          <a:xfrm>
            <a:off x="1498600" y="1860372"/>
            <a:ext cx="36982400" cy="11489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1105" tIns="40546" rIns="81105" bIns="40546">
            <a:spAutoFit/>
          </a:bodyPr>
          <a:lstStyle/>
          <a:p>
            <a:pPr>
              <a:spcBef>
                <a:spcPct val="50000"/>
              </a:spcBef>
            </a:pPr>
            <a:r>
              <a:rPr lang="en-US" sz="4445" b="1" dirty="0" err="1" smtClean="0">
                <a:solidFill>
                  <a:schemeClr val="tx2"/>
                </a:solidFill>
                <a:latin typeface="Georgia" charset="0"/>
                <a:cs typeface="Georgia" charset="0"/>
              </a:rPr>
              <a:t>Yujia</a:t>
            </a:r>
            <a:r>
              <a:rPr lang="en-US" sz="4445" b="1" dirty="0" smtClean="0">
                <a:solidFill>
                  <a:schemeClr val="tx2"/>
                </a:solidFill>
                <a:latin typeface="Georgia" charset="0"/>
                <a:cs typeface="Georgia" charset="0"/>
              </a:rPr>
              <a:t> Qiu, Professor James W. Beauchamp</a:t>
            </a:r>
            <a:r>
              <a:rPr lang="en-US" sz="4267" b="1" dirty="0" smtClean="0">
                <a:solidFill>
                  <a:schemeClr val="tx2"/>
                </a:solidFill>
                <a:latin typeface="Georgia" charset="0"/>
                <a:cs typeface="Georgia" charset="0"/>
              </a:rPr>
              <a:t/>
            </a:r>
            <a:br>
              <a:rPr lang="en-US" sz="4267" b="1" dirty="0" smtClean="0">
                <a:solidFill>
                  <a:schemeClr val="tx2"/>
                </a:solidFill>
                <a:latin typeface="Georgia" charset="0"/>
                <a:cs typeface="Georgia" charset="0"/>
              </a:rPr>
            </a:br>
            <a:r>
              <a:rPr lang="en-US" sz="2489" b="1" dirty="0" smtClean="0">
                <a:solidFill>
                  <a:schemeClr val="tx2"/>
                </a:solidFill>
                <a:latin typeface="Georgia" charset="0"/>
                <a:cs typeface="Georgia" charset="0"/>
              </a:rPr>
              <a:t>Department of</a:t>
            </a:r>
            <a:r>
              <a:rPr lang="zh-CN" altLang="en-US" sz="2489" b="1" dirty="0" smtClean="0">
                <a:solidFill>
                  <a:schemeClr val="tx2"/>
                </a:solidFill>
                <a:latin typeface="Georgia" charset="0"/>
                <a:cs typeface="Georgia" charset="0"/>
              </a:rPr>
              <a:t> </a:t>
            </a:r>
            <a:r>
              <a:rPr lang="en-US" altLang="zh-CN" sz="2489" b="1" dirty="0" smtClean="0">
                <a:solidFill>
                  <a:schemeClr val="tx2"/>
                </a:solidFill>
                <a:latin typeface="Georgia" charset="0"/>
                <a:cs typeface="Georgia" charset="0"/>
              </a:rPr>
              <a:t>Electrical and Computer Engineering</a:t>
            </a:r>
            <a:r>
              <a:rPr lang="en-US" sz="2489" b="1" dirty="0" smtClean="0">
                <a:solidFill>
                  <a:schemeClr val="tx2"/>
                </a:solidFill>
                <a:latin typeface="Georgia" charset="0"/>
                <a:cs typeface="Georgia" charset="0"/>
              </a:rPr>
              <a:t>, College </a:t>
            </a:r>
            <a:r>
              <a:rPr lang="en-US" sz="2489" b="1" dirty="0">
                <a:solidFill>
                  <a:schemeClr val="tx2"/>
                </a:solidFill>
                <a:latin typeface="Georgia" charset="0"/>
                <a:cs typeface="Georgia" charset="0"/>
              </a:rPr>
              <a:t>of </a:t>
            </a:r>
            <a:r>
              <a:rPr lang="en-US" sz="2489" b="1" dirty="0" smtClean="0">
                <a:solidFill>
                  <a:schemeClr val="tx2"/>
                </a:solidFill>
                <a:latin typeface="Georgia" charset="0"/>
                <a:cs typeface="Georgia" charset="0"/>
              </a:rPr>
              <a:t>Engineering, </a:t>
            </a:r>
            <a:r>
              <a:rPr lang="en-US" sz="2489" b="1" dirty="0">
                <a:solidFill>
                  <a:schemeClr val="tx2"/>
                </a:solidFill>
                <a:latin typeface="Georgia" charset="0"/>
                <a:cs typeface="Georgia" charset="0"/>
              </a:rPr>
              <a:t>University of Illinois at Urbana-Champaign</a:t>
            </a:r>
          </a:p>
        </p:txBody>
      </p:sp>
      <p:sp>
        <p:nvSpPr>
          <p:cNvPr id="15362" name="TextBox 91"/>
          <p:cNvSpPr txBox="1">
            <a:spLocks noChangeArrowheads="1"/>
          </p:cNvSpPr>
          <p:nvPr/>
        </p:nvSpPr>
        <p:spPr bwMode="auto">
          <a:xfrm>
            <a:off x="1498600" y="541867"/>
            <a:ext cx="36982400" cy="12960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US" sz="7822" dirty="0" smtClean="0">
                <a:latin typeface="Arial Black" charset="0"/>
              </a:rPr>
              <a:t>Maximum Likelihood Chord Detection</a:t>
            </a:r>
            <a:endParaRPr lang="en-US" sz="7822" dirty="0">
              <a:latin typeface="Arial Black" charset="0"/>
            </a:endParaRPr>
          </a:p>
        </p:txBody>
      </p:sp>
      <p:sp>
        <p:nvSpPr>
          <p:cNvPr id="15364" name="Rectangle 33"/>
          <p:cNvSpPr>
            <a:spLocks noChangeArrowheads="1"/>
          </p:cNvSpPr>
          <p:nvPr/>
        </p:nvSpPr>
        <p:spPr bwMode="auto">
          <a:xfrm>
            <a:off x="1488725" y="18083540"/>
            <a:ext cx="9250891" cy="1049866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20000" tIns="320000" rIns="320000" bIns="320000"/>
          <a:lstStyle/>
          <a:p>
            <a:pPr>
              <a:spcBef>
                <a:spcPct val="50000"/>
              </a:spcBef>
            </a:pPr>
            <a:r>
              <a:rPr lang="en-GB" sz="3556" b="1" u="sng" dirty="0" smtClean="0">
                <a:solidFill>
                  <a:srgbClr val="131F33"/>
                </a:solidFill>
              </a:rPr>
              <a:t>METHOD</a:t>
            </a:r>
            <a:endParaRPr lang="en-GB" sz="3556" b="1" dirty="0">
              <a:solidFill>
                <a:srgbClr val="131F33"/>
              </a:solidFill>
            </a:endParaRPr>
          </a:p>
          <a:p>
            <a:pPr lvl="0"/>
            <a:r>
              <a:rPr lang="en-US" sz="2489" dirty="0"/>
              <a:t> </a:t>
            </a:r>
            <a:endParaRPr lang="en-US" sz="2489" dirty="0" smtClean="0"/>
          </a:p>
          <a:p>
            <a:pPr lvl="0"/>
            <a:r>
              <a:rPr lang="en-US" sz="2800" dirty="0" smtClean="0"/>
              <a:t>1</a:t>
            </a:r>
            <a:r>
              <a:rPr lang="en-US" sz="2800" dirty="0"/>
              <a:t>. FFT</a:t>
            </a:r>
          </a:p>
          <a:p>
            <a:r>
              <a:rPr lang="en-US" sz="2800" dirty="0"/>
              <a:t>Fast Fourier transform algorithm (FFT</a:t>
            </a:r>
            <a:r>
              <a:rPr lang="en-US" sz="2800" dirty="0" smtClean="0"/>
              <a:t>), </a:t>
            </a:r>
            <a:r>
              <a:rPr lang="en-US" sz="2800" dirty="0"/>
              <a:t>was used to compute the discrete Fourier transform of an audio sample sequence. This method converts a signal from its original time domain to a representation in the frequency domain. This provides a means for measuring the magnitude of each frequency in the audio file. A typical chord spectrum is </a:t>
            </a:r>
            <a:r>
              <a:rPr lang="en-US" sz="2800" dirty="0" smtClean="0"/>
              <a:t>shown below, 8192(2^13</a:t>
            </a:r>
            <a:r>
              <a:rPr lang="en-US" sz="2800" dirty="0"/>
              <a:t>) samples were used as the input to the FFT, which resulted in 8192 frequency bins.</a:t>
            </a:r>
          </a:p>
          <a:p>
            <a:pPr lvl="0"/>
            <a:endParaRPr lang="en-US" sz="2400" dirty="0"/>
          </a:p>
          <a:p>
            <a:endParaRPr lang="en-US" sz="2489" dirty="0"/>
          </a:p>
        </p:txBody>
      </p:sp>
      <p:sp>
        <p:nvSpPr>
          <p:cNvPr id="15365" name="Rectangle 49"/>
          <p:cNvSpPr>
            <a:spLocks noChangeArrowheads="1"/>
          </p:cNvSpPr>
          <p:nvPr/>
        </p:nvSpPr>
        <p:spPr bwMode="auto">
          <a:xfrm>
            <a:off x="1519060" y="4485217"/>
            <a:ext cx="9225140" cy="1286933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20000" tIns="320000" rIns="320000" bIns="320000"/>
          <a:lstStyle/>
          <a:p>
            <a:pPr>
              <a:spcBef>
                <a:spcPct val="50000"/>
              </a:spcBef>
            </a:pPr>
            <a:r>
              <a:rPr lang="en-GB" sz="3556" b="1" u="sng" dirty="0">
                <a:solidFill>
                  <a:schemeClr val="accent1"/>
                </a:solidFill>
              </a:rPr>
              <a:t>INTRODUCTION</a:t>
            </a:r>
          </a:p>
          <a:p>
            <a:r>
              <a:rPr lang="en-US" sz="2489" b="1" dirty="0"/>
              <a:t> </a:t>
            </a:r>
            <a:endParaRPr lang="en-US" sz="2489" dirty="0"/>
          </a:p>
          <a:p>
            <a:r>
              <a:rPr lang="en-US" sz="2800" dirty="0" smtClean="0"/>
              <a:t>As a fan of music and a pianist, I always wonder if there is a software to automatically generate the score of a song perfectly, it would be highly convenient.</a:t>
            </a:r>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489" dirty="0">
              <a:latin typeface="Georgia" charset="0"/>
              <a:cs typeface="Georgia" charset="0"/>
            </a:endParaRPr>
          </a:p>
        </p:txBody>
      </p:sp>
      <mc:AlternateContent xmlns:mc="http://schemas.openxmlformats.org/markup-compatibility/2006">
        <mc:Choice xmlns:a14="http://schemas.microsoft.com/office/drawing/2010/main" Requires="a14">
          <p:sp>
            <p:nvSpPr>
              <p:cNvPr id="15366" name="Rectangle 6"/>
              <p:cNvSpPr>
                <a:spLocks noChangeArrowheads="1"/>
              </p:cNvSpPr>
              <p:nvPr/>
            </p:nvSpPr>
            <p:spPr bwMode="auto">
              <a:xfrm>
                <a:off x="11827930" y="4536875"/>
                <a:ext cx="9186333" cy="24045333"/>
              </a:xfrm>
              <a:prstGeom prst="rect">
                <a:avLst/>
              </a:prstGeom>
              <a:solidFill>
                <a:schemeClr val="bg1"/>
              </a:solidFill>
              <a:ln>
                <a:noFill/>
              </a:ln>
              <a:extLst>
                <a:ext uri="{91240B29-F687-4f45-9708-019B960494DF}">
                  <a14:hiddenLine xmlns="" w="9525">
                    <a:solidFill>
                      <a:srgbClr val="000000"/>
                    </a:solidFill>
                    <a:miter lim="800000"/>
                    <a:headEnd/>
                    <a:tailEnd/>
                  </a14:hiddenLine>
                </a:ext>
              </a:extLst>
            </p:spPr>
            <p:txBody>
              <a:bodyPr lIns="320000" tIns="320000" rIns="320000" bIns="320000" anchor="t"/>
              <a:lstStyle/>
              <a:p>
                <a:pPr marL="338675" indent="-338675">
                  <a:spcBef>
                    <a:spcPct val="50000"/>
                  </a:spcBef>
                </a:pPr>
                <a:r>
                  <a:rPr lang="en-GB" sz="3556" b="1" u="sng" dirty="0" smtClean="0">
                    <a:solidFill>
                      <a:srgbClr val="131F33"/>
                    </a:solidFill>
                  </a:rPr>
                  <a:t>METHOD</a:t>
                </a:r>
                <a:endParaRPr lang="en-GB" sz="3556" b="1" dirty="0">
                  <a:solidFill>
                    <a:srgbClr val="131F33"/>
                  </a:solidFill>
                </a:endParaRPr>
              </a:p>
              <a:p>
                <a:pPr marL="338675" indent="-338675"/>
                <a:endParaRPr lang="en-US" sz="2489" b="1" dirty="0"/>
              </a:p>
              <a:p>
                <a:pPr lvl="0"/>
                <a:r>
                  <a:rPr lang="en-US" sz="2800" dirty="0" smtClean="0"/>
                  <a:t>2. Maximum </a:t>
                </a:r>
                <a:r>
                  <a:rPr lang="en-US" sz="2800" dirty="0"/>
                  <a:t>Likelihood Method</a:t>
                </a:r>
              </a:p>
              <a:p>
                <a:endParaRPr lang="en-US" sz="2800" dirty="0"/>
              </a:p>
              <a:p>
                <a:r>
                  <a:rPr lang="en-US" sz="2800" dirty="0" smtClean="0"/>
                  <a:t>Maximum Likelihood </a:t>
                </a:r>
                <a:r>
                  <a:rPr lang="en-US" sz="2800" dirty="0"/>
                  <a:t>is a method for estimating the parameters of a statistical model given multiple observations, by finding the parameter values that maximize the likelihood of making the observations given certain parameters. In this project, I used a matrix whose size was 88x8192, containing the frequency information for the 88 keys of a piano. Each row represents the corresponding key in a piano. For example, row 1 means A0 in a piano. 8192 represents the number of bins in the signal frequency spectrum.</a:t>
                </a:r>
              </a:p>
              <a:p>
                <a:r>
                  <a:rPr lang="en-US" sz="2800" dirty="0"/>
                  <a:t>For each row, each column corresponds to the estimated magnitude of the frequencies contained in one note. An equation to compute the column index corresponding to each spectral frequency is given by</a:t>
                </a:r>
              </a:p>
              <a:p>
                <a:r>
                  <a:rPr lang="en-US" sz="2800" dirty="0"/>
                  <a:t>      </a:t>
                </a:r>
                <a:endParaRPr lang="en-US" sz="2800" dirty="0" smtClean="0"/>
              </a:p>
              <a:p>
                <a:r>
                  <a:rPr lang="en-US" sz="2800" dirty="0" smtClean="0"/>
                  <a:t>        </a:t>
                </a:r>
                <a14:m>
                  <m:oMath xmlns:m="http://schemas.openxmlformats.org/officeDocument/2006/math">
                    <m:r>
                      <a:rPr lang="en-US" sz="2800" i="1">
                        <a:latin typeface="Cambria Math" charset="0"/>
                      </a:rPr>
                      <m:t>𝑖𝑛𝑑𝑒𝑥</m:t>
                    </m:r>
                    <m:r>
                      <a:rPr lang="en-US" sz="2800" i="1">
                        <a:latin typeface="Cambria Math" charset="0"/>
                      </a:rPr>
                      <m:t>=</m:t>
                    </m:r>
                  </m:oMath>
                </a14:m>
                <a:r>
                  <a:rPr lang="en-US" sz="2800" dirty="0"/>
                  <a:t> </a:t>
                </a:r>
                <a14:m>
                  <m:oMath xmlns:m="http://schemas.openxmlformats.org/officeDocument/2006/math">
                    <m:d>
                      <m:dPr>
                        <m:ctrlPr>
                          <a:rPr lang="en-US" sz="2800" i="1">
                            <a:latin typeface="Cambria Math" charset="0"/>
                          </a:rPr>
                        </m:ctrlPr>
                      </m:dPr>
                      <m:e>
                        <m:f>
                          <m:fPr>
                            <m:ctrlPr>
                              <a:rPr lang="en-US" sz="2800" i="1">
                                <a:latin typeface="Cambria Math" charset="0"/>
                              </a:rPr>
                            </m:ctrlPr>
                          </m:fPr>
                          <m:num>
                            <m:r>
                              <a:rPr lang="en-US" sz="2800" i="1">
                                <a:latin typeface="Cambria Math" charset="0"/>
                              </a:rPr>
                              <m:t>𝑓</m:t>
                            </m:r>
                          </m:num>
                          <m:den>
                            <m:r>
                              <a:rPr lang="en-US" sz="2800" i="1">
                                <a:latin typeface="Cambria Math" charset="0"/>
                              </a:rPr>
                              <m:t>𝑠𝑟</m:t>
                            </m:r>
                          </m:den>
                        </m:f>
                      </m:e>
                    </m:d>
                    <m:r>
                      <a:rPr lang="en-US" sz="2800" i="1">
                        <a:latin typeface="Cambria Math" charset="0"/>
                      </a:rPr>
                      <m:t>×2×8192 </m:t>
                    </m:r>
                  </m:oMath>
                </a14:m>
                <a:r>
                  <a:rPr lang="en-US" sz="2800" dirty="0"/>
                  <a:t>(</a:t>
                </a:r>
                <a:r>
                  <a:rPr lang="en-US" sz="2800" dirty="0" err="1"/>
                  <a:t>sr</a:t>
                </a:r>
                <a:r>
                  <a:rPr lang="en-US" sz="2800" dirty="0"/>
                  <a:t> is the sample rate).                              </a:t>
                </a:r>
              </a:p>
              <a:p>
                <a:endParaRPr lang="en-US" sz="2800" dirty="0" smtClean="0"/>
              </a:p>
              <a:p>
                <a:endParaRPr lang="en-US" sz="2800" dirty="0" smtClean="0"/>
              </a:p>
              <a:p>
                <a:r>
                  <a:rPr lang="en-US" sz="2800" dirty="0" smtClean="0"/>
                  <a:t>Every </a:t>
                </a:r>
                <a:r>
                  <a:rPr lang="en-US" sz="2800" dirty="0"/>
                  <a:t>note is the combination of several harmonic frequencies, including f0 (fundamental frequency), 2*f0, 3*f0… The weight for each </a:t>
                </a:r>
                <a14:m>
                  <m:oMath xmlns:m="http://schemas.openxmlformats.org/officeDocument/2006/math">
                    <m:r>
                      <a:rPr lang="en-US" sz="2800" b="0" i="1" smtClean="0">
                        <a:latin typeface="Cambria Math" charset="0"/>
                      </a:rPr>
                      <m:t>𝑛𝑡h</m:t>
                    </m:r>
                    <m:r>
                      <a:rPr lang="en-US" sz="2800" b="0" i="0" smtClean="0">
                        <a:latin typeface="Cambria Math" charset="0"/>
                      </a:rPr>
                      <m:t> </m:t>
                    </m:r>
                  </m:oMath>
                </a14:m>
                <a:r>
                  <a:rPr lang="en-US" sz="2800" dirty="0" smtClean="0"/>
                  <a:t>harmonic </a:t>
                </a:r>
                <a:r>
                  <a:rPr lang="en-US" sz="2800" dirty="0"/>
                  <a:t>of f0 was chosen assumed to be 1/n. These weights are assigned into their corresponding cells of the matrix, according to their frequency indices. The remaining cells are set to zero.</a:t>
                </a:r>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smtClean="0"/>
              </a:p>
              <a:p>
                <a:endParaRPr lang="en-US" sz="2800" dirty="0"/>
              </a:p>
              <a:p>
                <a:endParaRPr lang="en-US" sz="2800" dirty="0" smtClean="0"/>
              </a:p>
              <a:p>
                <a:r>
                  <a:rPr lang="en-US" sz="2800" dirty="0" smtClean="0"/>
                  <a:t>The </a:t>
                </a:r>
                <a:r>
                  <a:rPr lang="en-US" sz="2800" dirty="0"/>
                  <a:t>inner product of the 88x8192 matrix and the 8192x1 FFT column vector yields an 88x1 vector, which gives the estimated probability of each note to become a note contained in the input audio. </a:t>
                </a:r>
              </a:p>
              <a:p>
                <a:endParaRPr lang="en-US" sz="2800" dirty="0" smtClean="0"/>
              </a:p>
              <a:p>
                <a:r>
                  <a:rPr lang="en-US" sz="2800" dirty="0" smtClean="0"/>
                  <a:t>In </a:t>
                </a:r>
                <a:r>
                  <a:rPr lang="en-US" sz="2800" dirty="0"/>
                  <a:t>this project, the matrix is very sparse. Therefore, I did not in fact create a matrix but instead for each harmonic of each piano note directly computed the column index and retrieved the corresponding spectral magnitude which was then multiplied by its corresponding weight. </a:t>
                </a:r>
              </a:p>
            </p:txBody>
          </p:sp>
        </mc:Choice>
        <mc:Fallback>
          <p:sp>
            <p:nvSpPr>
              <p:cNvPr id="15366" name="Rectangle 6"/>
              <p:cNvSpPr>
                <a:spLocks noRot="1" noChangeAspect="1" noMove="1" noResize="1" noEditPoints="1" noAdjustHandles="1" noChangeArrowheads="1" noChangeShapeType="1" noTextEdit="1"/>
              </p:cNvSpPr>
              <p:nvPr/>
            </p:nvSpPr>
            <p:spPr bwMode="auto">
              <a:xfrm>
                <a:off x="11827930" y="4536875"/>
                <a:ext cx="9186333" cy="24045333"/>
              </a:xfrm>
              <a:prstGeom prst="rect">
                <a:avLst/>
              </a:prstGeom>
              <a:blipFill rotWithShape="0">
                <a:blip r:embed="rId2"/>
                <a:stretch>
                  <a:fillRect r="-24419"/>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5367" name="Rectangle 51"/>
          <p:cNvSpPr>
            <a:spLocks noChangeArrowheads="1"/>
          </p:cNvSpPr>
          <p:nvPr/>
        </p:nvSpPr>
        <p:spPr bwMode="auto">
          <a:xfrm>
            <a:off x="22025960" y="4758267"/>
            <a:ext cx="9490418" cy="1558713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20000" tIns="320000" rIns="320000" bIns="320000"/>
          <a:lstStyle/>
          <a:p>
            <a:pPr>
              <a:spcBef>
                <a:spcPct val="50000"/>
              </a:spcBef>
            </a:pPr>
            <a:r>
              <a:rPr lang="en-GB" sz="3556" b="1" u="sng" dirty="0" smtClean="0">
                <a:solidFill>
                  <a:srgbClr val="131F33"/>
                </a:solidFill>
              </a:rPr>
              <a:t>RESULTS</a:t>
            </a:r>
            <a:endParaRPr lang="en-GB" sz="3556" b="1" dirty="0" smtClean="0">
              <a:solidFill>
                <a:srgbClr val="131F33"/>
              </a:solidFill>
            </a:endParaRPr>
          </a:p>
          <a:p>
            <a:endParaRPr lang="en-US" sz="2489" dirty="0" smtClean="0">
              <a:latin typeface="Georgia" charset="0"/>
              <a:cs typeface="Georgia" charset="0"/>
            </a:endParaRPr>
          </a:p>
          <a:p>
            <a:r>
              <a:rPr lang="en-US" sz="2800" dirty="0" smtClean="0"/>
              <a:t>After obtaining the 88x1 vector z, the first thing is to find the three highest values in the vector, because a triad chord consists of 3 notes. After getting the corresponding indices, three most likely notes in the audio are easily found. </a:t>
            </a:r>
          </a:p>
          <a:p>
            <a:endParaRPr lang="en-US" sz="2800" dirty="0" smtClean="0"/>
          </a:p>
          <a:p>
            <a:r>
              <a:rPr lang="en-US" sz="2800" dirty="0"/>
              <a:t>After determining the most likely three notes</a:t>
            </a:r>
            <a:r>
              <a:rPr lang="en-US" sz="2800" dirty="0" smtClean="0"/>
              <a:t>, </a:t>
            </a:r>
            <a:r>
              <a:rPr lang="en-US" sz="2800" dirty="0" smtClean="0"/>
              <a:t>the next goal is to check whether the three notes match one of the chords in the collection of 12 major chords</a:t>
            </a:r>
            <a:r>
              <a:rPr lang="en-US" sz="2800" dirty="0" smtClean="0"/>
              <a:t>. In this project, I only consider the chords made of three consecutive notes.</a:t>
            </a:r>
            <a:endParaRPr lang="en-US" sz="3556" b="1" dirty="0">
              <a:solidFill>
                <a:srgbClr val="CC3300"/>
              </a:solidFill>
            </a:endParaRPr>
          </a:p>
        </p:txBody>
      </p:sp>
      <p:sp>
        <p:nvSpPr>
          <p:cNvPr id="15368" name="Rectangle 52"/>
          <p:cNvSpPr>
            <a:spLocks noChangeArrowheads="1"/>
          </p:cNvSpPr>
          <p:nvPr/>
        </p:nvSpPr>
        <p:spPr bwMode="auto">
          <a:xfrm>
            <a:off x="22025960" y="21317085"/>
            <a:ext cx="9490418" cy="7265122"/>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20000" tIns="320000" rIns="320000" bIns="320000"/>
          <a:lstStyle/>
          <a:p>
            <a:pPr>
              <a:spcBef>
                <a:spcPct val="50000"/>
              </a:spcBef>
            </a:pPr>
            <a:r>
              <a:rPr lang="en-GB" sz="3556" b="1" u="sng" dirty="0" smtClean="0">
                <a:solidFill>
                  <a:srgbClr val="131F33"/>
                </a:solidFill>
              </a:rPr>
              <a:t>Code Base</a:t>
            </a:r>
          </a:p>
          <a:p>
            <a:pPr>
              <a:spcBef>
                <a:spcPct val="50000"/>
              </a:spcBef>
            </a:pPr>
            <a:endParaRPr lang="en-GB" sz="3556" b="1" u="sng" dirty="0">
              <a:solidFill>
                <a:srgbClr val="131F33"/>
              </a:solidFill>
            </a:endParaRPr>
          </a:p>
          <a:p>
            <a:endParaRPr lang="en-US" sz="2489" dirty="0"/>
          </a:p>
          <a:p>
            <a:endParaRPr lang="en-US" sz="2489" dirty="0"/>
          </a:p>
        </p:txBody>
      </p:sp>
      <p:pic>
        <p:nvPicPr>
          <p:cNvPr id="15369" name="Picture 9" descr="full_mark_horz_revers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166953" y="27565485"/>
            <a:ext cx="5961476" cy="10167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370" name="Rectangle 34"/>
          <p:cNvSpPr>
            <a:spLocks noChangeArrowheads="1"/>
          </p:cNvSpPr>
          <p:nvPr/>
        </p:nvSpPr>
        <p:spPr bwMode="auto">
          <a:xfrm>
            <a:off x="32638011" y="21317085"/>
            <a:ext cx="9490418" cy="527671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20000" tIns="320000" rIns="320000" bIns="320000"/>
          <a:lstStyle/>
          <a:p>
            <a:pPr>
              <a:spcBef>
                <a:spcPct val="50000"/>
              </a:spcBef>
            </a:pPr>
            <a:r>
              <a:rPr lang="en-GB" sz="3556" b="1" u="sng" dirty="0">
                <a:solidFill>
                  <a:srgbClr val="131F33"/>
                </a:solidFill>
              </a:rPr>
              <a:t>CONCLUSIONS</a:t>
            </a:r>
          </a:p>
          <a:p>
            <a:endParaRPr lang="en-US" sz="2489" dirty="0"/>
          </a:p>
          <a:p>
            <a:r>
              <a:rPr lang="en-US" sz="2800" dirty="0"/>
              <a:t>In a word, I am satisfied with the results obtained. But there are many improvements that could be made. First, I could increase my database so that my program could recognize more than 12 chords. Second, there are many chords which are not made of 3 notes. I did not consider this situation. To make the program more practical, there are many more things I would need to accomplish.</a:t>
            </a:r>
          </a:p>
        </p:txBody>
      </p:sp>
      <p:pic>
        <p:nvPicPr>
          <p:cNvPr id="26" name="Picture 25"/>
          <p:cNvPicPr/>
          <p:nvPr/>
        </p:nvPicPr>
        <p:blipFill>
          <a:blip r:embed="rId4"/>
          <a:stretch>
            <a:fillRect/>
          </a:stretch>
        </p:blipFill>
        <p:spPr>
          <a:xfrm>
            <a:off x="1579675" y="23792180"/>
            <a:ext cx="6581716" cy="4790027"/>
          </a:xfrm>
          <a:prstGeom prst="rect">
            <a:avLst/>
          </a:prstGeom>
        </p:spPr>
      </p:pic>
      <p:sp>
        <p:nvSpPr>
          <p:cNvPr id="3" name="TextBox 2"/>
          <p:cNvSpPr txBox="1"/>
          <p:nvPr/>
        </p:nvSpPr>
        <p:spPr>
          <a:xfrm>
            <a:off x="26115073" y="21950052"/>
            <a:ext cx="5130305" cy="3046988"/>
          </a:xfrm>
          <a:prstGeom prst="rect">
            <a:avLst/>
          </a:prstGeom>
          <a:noFill/>
        </p:spPr>
        <p:txBody>
          <a:bodyPr wrap="square" rtlCol="0">
            <a:spAutoFit/>
          </a:bodyPr>
          <a:lstStyle/>
          <a:p>
            <a:r>
              <a:rPr lang="en-US" sz="2400" dirty="0" err="1"/>
              <a:t>fre</a:t>
            </a:r>
            <a:r>
              <a:rPr lang="en-US" sz="2400" dirty="0"/>
              <a:t> is an array storing the 88 fundamental frequencies of the 88 keys, row is 88, z is the 8192x1 FFT column vector, and amp is the array of output vector array, which gives the estimated probability of each note occurring in the audio input.</a:t>
            </a:r>
          </a:p>
          <a:p>
            <a:endParaRPr lang="en-US" sz="2400" dirty="0"/>
          </a:p>
        </p:txBody>
      </p:sp>
      <p:sp>
        <p:nvSpPr>
          <p:cNvPr id="4" name="TextBox 3"/>
          <p:cNvSpPr txBox="1"/>
          <p:nvPr/>
        </p:nvSpPr>
        <p:spPr>
          <a:xfrm>
            <a:off x="26863237" y="11355002"/>
            <a:ext cx="4350838" cy="1938992"/>
          </a:xfrm>
          <a:prstGeom prst="rect">
            <a:avLst/>
          </a:prstGeom>
          <a:noFill/>
        </p:spPr>
        <p:txBody>
          <a:bodyPr wrap="square" rtlCol="0">
            <a:spAutoFit/>
          </a:bodyPr>
          <a:lstStyle/>
          <a:p>
            <a:r>
              <a:rPr lang="en-US" sz="2400" b="1" dirty="0" smtClean="0"/>
              <a:t>Three </a:t>
            </a:r>
            <a:r>
              <a:rPr lang="en-US" sz="2400" b="1" dirty="0"/>
              <a:t>Notes Match: </a:t>
            </a:r>
            <a:r>
              <a:rPr lang="en-US" sz="2400" dirty="0"/>
              <a:t>The </a:t>
            </a:r>
            <a:r>
              <a:rPr lang="en-US" sz="2400" dirty="0" smtClean="0"/>
              <a:t>three notes exactly match </a:t>
            </a:r>
            <a:r>
              <a:rPr lang="en-US" sz="2400" dirty="0"/>
              <a:t>those in the </a:t>
            </a:r>
            <a:r>
              <a:rPr lang="en-US" sz="2400" dirty="0" smtClean="0"/>
              <a:t>input (within an octave).</a:t>
            </a:r>
            <a:r>
              <a:rPr lang="zh-CN" altLang="en-US" sz="2400" dirty="0" smtClean="0"/>
              <a:t> </a:t>
            </a:r>
            <a:r>
              <a:rPr lang="en-US" sz="2400" dirty="0" smtClean="0"/>
              <a:t>For </a:t>
            </a:r>
            <a:r>
              <a:rPr lang="en-US" sz="2400" dirty="0"/>
              <a:t>the second, so it is declared to be a C chord.</a:t>
            </a:r>
            <a:endParaRPr lang="en-US" sz="2400" dirty="0"/>
          </a:p>
        </p:txBody>
      </p:sp>
      <p:sp>
        <p:nvSpPr>
          <p:cNvPr id="5" name="TextBox 4"/>
          <p:cNvSpPr txBox="1"/>
          <p:nvPr/>
        </p:nvSpPr>
        <p:spPr>
          <a:xfrm>
            <a:off x="22231901" y="10769592"/>
            <a:ext cx="4191000" cy="523220"/>
          </a:xfrm>
          <a:prstGeom prst="rect">
            <a:avLst/>
          </a:prstGeom>
          <a:noFill/>
        </p:spPr>
        <p:txBody>
          <a:bodyPr wrap="square" rtlCol="0">
            <a:spAutoFit/>
          </a:bodyPr>
          <a:lstStyle/>
          <a:p>
            <a:r>
              <a:rPr lang="en-US" sz="2800" b="1" dirty="0" smtClean="0"/>
              <a:t>Four Possible Results</a:t>
            </a:r>
            <a:endParaRPr lang="en-US" sz="2800" b="1" dirty="0"/>
          </a:p>
        </p:txBody>
      </p:sp>
      <p:sp>
        <p:nvSpPr>
          <p:cNvPr id="6" name="TextBox 5"/>
          <p:cNvSpPr txBox="1"/>
          <p:nvPr/>
        </p:nvSpPr>
        <p:spPr>
          <a:xfrm>
            <a:off x="22382327" y="13456864"/>
            <a:ext cx="4668673" cy="1938992"/>
          </a:xfrm>
          <a:prstGeom prst="rect">
            <a:avLst/>
          </a:prstGeom>
          <a:noFill/>
        </p:spPr>
        <p:txBody>
          <a:bodyPr wrap="square" rtlCol="0">
            <a:spAutoFit/>
          </a:bodyPr>
          <a:lstStyle/>
          <a:p>
            <a:r>
              <a:rPr lang="en-US" sz="2400" b="1" dirty="0" smtClean="0"/>
              <a:t>Two of Three Notes Match, </a:t>
            </a:r>
            <a:r>
              <a:rPr lang="en-US" sz="2400" b="1" dirty="0"/>
              <a:t>No Foreign Note: </a:t>
            </a:r>
            <a:r>
              <a:rPr lang="en-US" sz="2400" dirty="0" smtClean="0"/>
              <a:t>Here </a:t>
            </a:r>
            <a:r>
              <a:rPr lang="en-US" sz="2400" dirty="0"/>
              <a:t>the C is </a:t>
            </a:r>
            <a:r>
              <a:rPr lang="en-US" sz="2400" dirty="0" smtClean="0"/>
              <a:t>missing</a:t>
            </a:r>
            <a:r>
              <a:rPr lang="zh-CN" altLang="en-US" sz="2400" dirty="0" smtClean="0"/>
              <a:t> </a:t>
            </a:r>
            <a:r>
              <a:rPr lang="en-US" sz="2400" dirty="0" smtClean="0"/>
              <a:t>and </a:t>
            </a:r>
            <a:r>
              <a:rPr lang="en-US" sz="2400" dirty="0"/>
              <a:t>the G is duplicated, but there are no non-C chord notes.</a:t>
            </a:r>
            <a:endParaRPr lang="en-US" sz="2400" dirty="0"/>
          </a:p>
        </p:txBody>
      </p:sp>
      <p:sp>
        <p:nvSpPr>
          <p:cNvPr id="7" name="TextBox 6"/>
          <p:cNvSpPr txBox="1"/>
          <p:nvPr/>
        </p:nvSpPr>
        <p:spPr>
          <a:xfrm>
            <a:off x="28959842" y="15622591"/>
            <a:ext cx="2688057" cy="1200329"/>
          </a:xfrm>
          <a:prstGeom prst="rect">
            <a:avLst/>
          </a:prstGeom>
          <a:noFill/>
        </p:spPr>
        <p:txBody>
          <a:bodyPr wrap="square" rtlCol="0">
            <a:spAutoFit/>
          </a:bodyPr>
          <a:lstStyle/>
          <a:p>
            <a:r>
              <a:rPr lang="en-US" sz="2400" b="1" dirty="0"/>
              <a:t>Two of Three Notes Match, One </a:t>
            </a:r>
            <a:r>
              <a:rPr lang="en-US" sz="2400" b="1" dirty="0" smtClean="0"/>
              <a:t>Foreign</a:t>
            </a:r>
            <a:endParaRPr lang="en-US" sz="2400" b="1" dirty="0"/>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9675" y="7147228"/>
            <a:ext cx="3714358" cy="2656039"/>
          </a:xfrm>
          <a:prstGeom prst="rect">
            <a:avLst/>
          </a:prstGeom>
        </p:spPr>
      </p:pic>
      <p:sp>
        <p:nvSpPr>
          <p:cNvPr id="8" name="TextBox 7"/>
          <p:cNvSpPr txBox="1"/>
          <p:nvPr/>
        </p:nvSpPr>
        <p:spPr>
          <a:xfrm>
            <a:off x="22285876" y="16994147"/>
            <a:ext cx="9080522" cy="1200329"/>
          </a:xfrm>
          <a:prstGeom prst="rect">
            <a:avLst/>
          </a:prstGeom>
          <a:noFill/>
        </p:spPr>
        <p:txBody>
          <a:bodyPr wrap="square" rtlCol="0">
            <a:spAutoFit/>
          </a:bodyPr>
          <a:lstStyle/>
          <a:p>
            <a:r>
              <a:rPr lang="en-US" sz="2400" b="1" dirty="0"/>
              <a:t>Note:</a:t>
            </a:r>
            <a:r>
              <a:rPr lang="zh-CN" altLang="en-US" sz="2400" b="1" dirty="0"/>
              <a:t> </a:t>
            </a:r>
            <a:r>
              <a:rPr lang="en-US" sz="2400" dirty="0"/>
              <a:t>Here is G</a:t>
            </a:r>
            <a:r>
              <a:rPr lang="zh-CN" altLang="en-US" sz="2400" dirty="0"/>
              <a:t> </a:t>
            </a:r>
            <a:r>
              <a:rPr lang="en-US" altLang="zh-CN" sz="2400" dirty="0" smtClean="0"/>
              <a:t>is</a:t>
            </a:r>
            <a:r>
              <a:rPr lang="en-US" altLang="zh-CN" sz="2400" b="1" dirty="0" smtClean="0"/>
              <a:t> </a:t>
            </a:r>
            <a:r>
              <a:rPr lang="en-US" sz="2400" dirty="0" smtClean="0"/>
              <a:t>missing</a:t>
            </a:r>
            <a:r>
              <a:rPr lang="en-US" sz="2400" dirty="0"/>
              <a:t> and is replaced by an F#4. This may or may not be a C chord.</a:t>
            </a:r>
            <a:r>
              <a:rPr lang="en-US" sz="2400" dirty="0"/>
              <a:t/>
            </a:r>
            <a:br>
              <a:rPr lang="en-US" sz="2400" dirty="0"/>
            </a:br>
            <a:endParaRPr lang="en-US" sz="2400" dirty="0"/>
          </a:p>
        </p:txBody>
      </p:sp>
      <p:sp>
        <p:nvSpPr>
          <p:cNvPr id="9" name="TextBox 8"/>
          <p:cNvSpPr txBox="1"/>
          <p:nvPr/>
        </p:nvSpPr>
        <p:spPr>
          <a:xfrm>
            <a:off x="22361266" y="18211800"/>
            <a:ext cx="4100288" cy="1569660"/>
          </a:xfrm>
          <a:prstGeom prst="rect">
            <a:avLst/>
          </a:prstGeom>
          <a:noFill/>
        </p:spPr>
        <p:txBody>
          <a:bodyPr wrap="square" rtlCol="0">
            <a:spAutoFit/>
          </a:bodyPr>
          <a:lstStyle/>
          <a:p>
            <a:r>
              <a:rPr lang="en-US" sz="2400" b="1" dirty="0"/>
              <a:t>Only One Note Matches: </a:t>
            </a:r>
            <a:r>
              <a:rPr lang="en-US" sz="2400" dirty="0"/>
              <a:t>No two notes are in the same chord, </a:t>
            </a:r>
            <a:r>
              <a:rPr lang="en-US" sz="2400" dirty="0" smtClean="0"/>
              <a:t>so chord </a:t>
            </a:r>
            <a:r>
              <a:rPr lang="en-US" sz="2400" dirty="0"/>
              <a:t>cannot be recognized.</a:t>
            </a:r>
            <a:endParaRPr lang="en-US" sz="2400" dirty="0"/>
          </a:p>
        </p:txBody>
      </p:sp>
      <p:sp>
        <p:nvSpPr>
          <p:cNvPr id="44" name="Rectangle 52"/>
          <p:cNvSpPr>
            <a:spLocks noChangeArrowheads="1"/>
          </p:cNvSpPr>
          <p:nvPr/>
        </p:nvSpPr>
        <p:spPr bwMode="auto">
          <a:xfrm>
            <a:off x="32638011" y="4611354"/>
            <a:ext cx="9490418" cy="1573404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20000" tIns="320000" rIns="320000" bIns="320000"/>
          <a:lstStyle/>
          <a:p>
            <a:pPr>
              <a:spcBef>
                <a:spcPct val="50000"/>
              </a:spcBef>
            </a:pPr>
            <a:r>
              <a:rPr lang="en-GB" sz="3556" b="1" u="sng" smtClean="0">
                <a:solidFill>
                  <a:srgbClr val="131F33"/>
                </a:solidFill>
              </a:rPr>
              <a:t>Analysis</a:t>
            </a:r>
            <a:endParaRPr lang="en-GB" sz="3556" b="1" u="sng" dirty="0" smtClean="0">
              <a:solidFill>
                <a:srgbClr val="131F33"/>
              </a:solidFill>
            </a:endParaRPr>
          </a:p>
          <a:p>
            <a:pPr>
              <a:spcBef>
                <a:spcPct val="50000"/>
              </a:spcBef>
            </a:pPr>
            <a:endParaRPr lang="en-GB" sz="3556" b="1" u="sng" dirty="0">
              <a:solidFill>
                <a:srgbClr val="131F33"/>
              </a:solidFill>
            </a:endParaRPr>
          </a:p>
          <a:p>
            <a:endParaRPr lang="en-US" sz="2489" dirty="0"/>
          </a:p>
          <a:p>
            <a:endParaRPr lang="en-US" sz="2489" dirty="0"/>
          </a:p>
        </p:txBody>
      </p:sp>
      <p:graphicFrame>
        <p:nvGraphicFramePr>
          <p:cNvPr id="11" name="Chart 10"/>
          <p:cNvGraphicFramePr/>
          <p:nvPr>
            <p:extLst>
              <p:ext uri="{D42A27DB-BD31-4B8C-83A1-F6EECF244321}">
                <p14:modId xmlns:p14="http://schemas.microsoft.com/office/powerpoint/2010/main" val="1304230439"/>
              </p:ext>
            </p:extLst>
          </p:nvPr>
        </p:nvGraphicFramePr>
        <p:xfrm>
          <a:off x="32257501" y="5504486"/>
          <a:ext cx="5613899" cy="4096714"/>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p:cNvSpPr txBox="1"/>
          <p:nvPr/>
        </p:nvSpPr>
        <p:spPr>
          <a:xfrm>
            <a:off x="36941398" y="5832594"/>
            <a:ext cx="4666699" cy="3108543"/>
          </a:xfrm>
          <a:prstGeom prst="rect">
            <a:avLst/>
          </a:prstGeom>
          <a:noFill/>
        </p:spPr>
        <p:txBody>
          <a:bodyPr wrap="square" rtlCol="0">
            <a:spAutoFit/>
          </a:bodyPr>
          <a:lstStyle/>
          <a:p>
            <a:r>
              <a:rPr lang="en-US" sz="2800" dirty="0" smtClean="0"/>
              <a:t>For majors like Ab major, F# major, it’s more possible to have </a:t>
            </a:r>
            <a:r>
              <a:rPr lang="en-US" sz="2800" dirty="0" smtClean="0"/>
              <a:t>“</a:t>
            </a:r>
            <a:r>
              <a:rPr lang="en-US" sz="2800" dirty="0" smtClean="0"/>
              <a:t>Two </a:t>
            </a:r>
            <a:r>
              <a:rPr lang="en-US" sz="2800" dirty="0"/>
              <a:t>of Three Notes Match, No Foreign </a:t>
            </a:r>
            <a:r>
              <a:rPr lang="en-US" sz="2800" dirty="0" smtClean="0"/>
              <a:t>Note” </a:t>
            </a:r>
            <a:r>
              <a:rPr lang="en-US" sz="2800" dirty="0" smtClean="0"/>
              <a:t>detected</a:t>
            </a:r>
            <a:r>
              <a:rPr lang="en-US" sz="2800" dirty="0" smtClean="0"/>
              <a:t>, </a:t>
            </a:r>
            <a:r>
              <a:rPr lang="en-US" sz="2800" dirty="0" smtClean="0"/>
              <a:t>where </a:t>
            </a:r>
            <a:r>
              <a:rPr lang="en-US" sz="2800" dirty="0" smtClean="0"/>
              <a:t>there are </a:t>
            </a:r>
            <a:r>
              <a:rPr lang="en-US" sz="2800" dirty="0" smtClean="0"/>
              <a:t>duplicated notes, which is less accurate.</a:t>
            </a:r>
            <a:endParaRPr lang="en-US" sz="2800" dirty="0"/>
          </a:p>
        </p:txBody>
      </p:sp>
      <p:graphicFrame>
        <p:nvGraphicFramePr>
          <p:cNvPr id="47" name="Chart 46"/>
          <p:cNvGraphicFramePr/>
          <p:nvPr>
            <p:extLst>
              <p:ext uri="{D42A27DB-BD31-4B8C-83A1-F6EECF244321}">
                <p14:modId xmlns:p14="http://schemas.microsoft.com/office/powerpoint/2010/main" val="1519920363"/>
              </p:ext>
            </p:extLst>
          </p:nvPr>
        </p:nvGraphicFramePr>
        <p:xfrm>
          <a:off x="36354779" y="8766442"/>
          <a:ext cx="6012421" cy="4187558"/>
        </p:xfrm>
        <a:graphic>
          <a:graphicData uri="http://schemas.openxmlformats.org/drawingml/2006/chart">
            <c:chart xmlns:c="http://schemas.openxmlformats.org/drawingml/2006/chart" xmlns:r="http://schemas.openxmlformats.org/officeDocument/2006/relationships" r:id="rId7"/>
          </a:graphicData>
        </a:graphic>
      </p:graphicFrame>
      <p:sp>
        <p:nvSpPr>
          <p:cNvPr id="48" name="TextBox 47"/>
          <p:cNvSpPr txBox="1"/>
          <p:nvPr/>
        </p:nvSpPr>
        <p:spPr>
          <a:xfrm>
            <a:off x="32907421" y="9448800"/>
            <a:ext cx="4354378" cy="3539430"/>
          </a:xfrm>
          <a:prstGeom prst="rect">
            <a:avLst/>
          </a:prstGeom>
          <a:noFill/>
        </p:spPr>
        <p:txBody>
          <a:bodyPr wrap="square" rtlCol="0">
            <a:spAutoFit/>
          </a:bodyPr>
          <a:lstStyle/>
          <a:p>
            <a:r>
              <a:rPr lang="en-US" sz="2800" dirty="0" smtClean="0"/>
              <a:t>For audio recorded </a:t>
            </a:r>
            <a:r>
              <a:rPr lang="en-US" sz="2800" smtClean="0"/>
              <a:t>by </a:t>
            </a:r>
            <a:r>
              <a:rPr lang="en-US" sz="2800" smtClean="0"/>
              <a:t>pianos, </a:t>
            </a:r>
            <a:r>
              <a:rPr lang="en-US" sz="2800" dirty="0" smtClean="0"/>
              <a:t>the possibility of detecting </a:t>
            </a:r>
            <a:r>
              <a:rPr lang="en-US" sz="2800" dirty="0" smtClean="0"/>
              <a:t>“</a:t>
            </a:r>
            <a:r>
              <a:rPr lang="en-US" sz="2800" dirty="0"/>
              <a:t>Three Notes Match</a:t>
            </a:r>
            <a:r>
              <a:rPr lang="en-US" sz="2800" dirty="0" smtClean="0"/>
              <a:t>” decreases</a:t>
            </a:r>
            <a:r>
              <a:rPr lang="en-US" sz="2800" dirty="0" smtClean="0"/>
              <a:t>, due to surrounding noise and </a:t>
            </a:r>
            <a:r>
              <a:rPr lang="en-US" sz="2800" dirty="0" smtClean="0"/>
              <a:t>difference </a:t>
            </a:r>
            <a:r>
              <a:rPr lang="en-US" sz="2800" dirty="0"/>
              <a:t>between </a:t>
            </a:r>
            <a:r>
              <a:rPr lang="en-US" sz="2800"/>
              <a:t>piano </a:t>
            </a:r>
            <a:r>
              <a:rPr lang="en-US" sz="2800"/>
              <a:t>sounds </a:t>
            </a:r>
            <a:r>
              <a:rPr lang="en-US" sz="2800" smtClean="0"/>
              <a:t>and generated </a:t>
            </a:r>
            <a:r>
              <a:rPr lang="en-US" sz="2800" smtClean="0"/>
              <a:t>audio.</a:t>
            </a:r>
            <a:endParaRPr lang="en-US" sz="2800" dirty="0"/>
          </a:p>
        </p:txBody>
      </p:sp>
      <p:graphicFrame>
        <p:nvGraphicFramePr>
          <p:cNvPr id="49" name="Chart 48"/>
          <p:cNvGraphicFramePr/>
          <p:nvPr>
            <p:extLst>
              <p:ext uri="{D42A27DB-BD31-4B8C-83A1-F6EECF244321}">
                <p14:modId xmlns:p14="http://schemas.microsoft.com/office/powerpoint/2010/main" val="1894105106"/>
              </p:ext>
            </p:extLst>
          </p:nvPr>
        </p:nvGraphicFramePr>
        <p:xfrm>
          <a:off x="31945452" y="12772582"/>
          <a:ext cx="5544948" cy="3915218"/>
        </p:xfrm>
        <a:graphic>
          <a:graphicData uri="http://schemas.openxmlformats.org/drawingml/2006/chart">
            <c:chart xmlns:c="http://schemas.openxmlformats.org/drawingml/2006/chart" xmlns:r="http://schemas.openxmlformats.org/officeDocument/2006/relationships" r:id="rId8"/>
          </a:graphicData>
        </a:graphic>
      </p:graphicFrame>
      <p:sp>
        <p:nvSpPr>
          <p:cNvPr id="13" name="TextBox 12"/>
          <p:cNvSpPr txBox="1"/>
          <p:nvPr/>
        </p:nvSpPr>
        <p:spPr>
          <a:xfrm>
            <a:off x="37261799" y="12779974"/>
            <a:ext cx="4648199" cy="2246769"/>
          </a:xfrm>
          <a:prstGeom prst="rect">
            <a:avLst/>
          </a:prstGeom>
          <a:noFill/>
        </p:spPr>
        <p:txBody>
          <a:bodyPr wrap="square" rtlCol="0">
            <a:spAutoFit/>
          </a:bodyPr>
          <a:lstStyle/>
          <a:p>
            <a:r>
              <a:rPr lang="en-US" sz="2800" dirty="0"/>
              <a:t>T</a:t>
            </a:r>
            <a:r>
              <a:rPr lang="en-US" sz="2800" dirty="0" smtClean="0"/>
              <a:t>here is a high inaccuracy of detecting non chords, for the reason that there are often two pitches matching </a:t>
            </a:r>
            <a:r>
              <a:rPr lang="en-US" sz="2800" dirty="0" smtClean="0"/>
              <a:t>a chord</a:t>
            </a:r>
            <a:r>
              <a:rPr lang="en-US" sz="2800" dirty="0" smtClean="0"/>
              <a:t>.</a:t>
            </a:r>
            <a:endParaRPr lang="en-US" sz="2800" dirty="0"/>
          </a:p>
        </p:txBody>
      </p:sp>
      <p:sp>
        <p:nvSpPr>
          <p:cNvPr id="17" name="TextBox 16"/>
          <p:cNvSpPr txBox="1"/>
          <p:nvPr/>
        </p:nvSpPr>
        <p:spPr>
          <a:xfrm>
            <a:off x="5567224" y="7353551"/>
            <a:ext cx="4439312" cy="1384995"/>
          </a:xfrm>
          <a:prstGeom prst="rect">
            <a:avLst/>
          </a:prstGeom>
          <a:noFill/>
        </p:spPr>
        <p:txBody>
          <a:bodyPr wrap="square" rtlCol="0">
            <a:spAutoFit/>
          </a:bodyPr>
          <a:lstStyle/>
          <a:p>
            <a:r>
              <a:rPr lang="en-US" sz="2800" dirty="0" smtClean="0"/>
              <a:t>The very first thing of music transcription is to do the chord detection.</a:t>
            </a:r>
            <a:endParaRPr lang="en-US" sz="2800" dirty="0"/>
          </a:p>
        </p:txBody>
      </p:sp>
      <p:sp>
        <p:nvSpPr>
          <p:cNvPr id="18" name="TextBox 17"/>
          <p:cNvSpPr txBox="1"/>
          <p:nvPr/>
        </p:nvSpPr>
        <p:spPr>
          <a:xfrm>
            <a:off x="1890188" y="9447576"/>
            <a:ext cx="3791466" cy="3539430"/>
          </a:xfrm>
          <a:prstGeom prst="rect">
            <a:avLst/>
          </a:prstGeom>
          <a:noFill/>
        </p:spPr>
        <p:txBody>
          <a:bodyPr wrap="square" rtlCol="0">
            <a:spAutoFit/>
          </a:bodyPr>
          <a:lstStyle/>
          <a:p>
            <a:endParaRPr lang="en-US" sz="2800" dirty="0"/>
          </a:p>
          <a:p>
            <a:r>
              <a:rPr lang="en-US" sz="2800" dirty="0"/>
              <a:t>This project is to process input audio files and recognize one of 12 major chords, including C, C#, D, </a:t>
            </a:r>
            <a:r>
              <a:rPr lang="en-US" sz="2800" dirty="0" err="1"/>
              <a:t>Eb</a:t>
            </a:r>
            <a:r>
              <a:rPr lang="en-US" sz="2800" dirty="0"/>
              <a:t>, E, F, F#, G, Ab, A, Bb, </a:t>
            </a:r>
            <a:r>
              <a:rPr lang="en-US" sz="2800" dirty="0" smtClean="0"/>
              <a:t>B.</a:t>
            </a:r>
            <a:endParaRPr lang="en-US" sz="2800" dirty="0"/>
          </a:p>
        </p:txBody>
      </p:sp>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16108" y="8867731"/>
            <a:ext cx="3649495" cy="3828652"/>
          </a:xfrm>
          <a:prstGeom prst="rect">
            <a:avLst/>
          </a:prstGeom>
        </p:spPr>
      </p:pic>
      <p:sp>
        <p:nvSpPr>
          <p:cNvPr id="20" name="TextBox 19"/>
          <p:cNvSpPr txBox="1"/>
          <p:nvPr/>
        </p:nvSpPr>
        <p:spPr>
          <a:xfrm>
            <a:off x="1890188" y="12969029"/>
            <a:ext cx="7721440" cy="3970318"/>
          </a:xfrm>
          <a:prstGeom prst="rect">
            <a:avLst/>
          </a:prstGeom>
          <a:noFill/>
        </p:spPr>
        <p:txBody>
          <a:bodyPr wrap="square" rtlCol="0">
            <a:spAutoFit/>
          </a:bodyPr>
          <a:lstStyle/>
          <a:p>
            <a:r>
              <a:rPr lang="en-US" sz="2800" dirty="0"/>
              <a:t>The whole project is mainly based on the FFT and the Maximum Likelihood methods, to find the three most likely notes in the input audio. Based on these notes, a decision is made about whether the file contains a valid chord and if so which chord it is. Piano triad chords were used to test the algorithm. The algorithm was implemented as the C program </a:t>
            </a:r>
            <a:r>
              <a:rPr lang="en-US" sz="2800" dirty="0" err="1"/>
              <a:t>chordrecog</a:t>
            </a:r>
            <a:r>
              <a:rPr lang="en-US" sz="2800" dirty="0"/>
              <a:t> which ran under </a:t>
            </a:r>
            <a:r>
              <a:rPr lang="en-US" sz="2800" dirty="0" smtClean="0"/>
              <a:t>Unix.</a:t>
            </a:r>
            <a:endParaRPr lang="en-US" sz="2800" dirty="0"/>
          </a:p>
        </p:txBody>
      </p:sp>
      <p:graphicFrame>
        <p:nvGraphicFramePr>
          <p:cNvPr id="22" name="Chart 21"/>
          <p:cNvGraphicFramePr/>
          <p:nvPr>
            <p:extLst>
              <p:ext uri="{D42A27DB-BD31-4B8C-83A1-F6EECF244321}">
                <p14:modId xmlns:p14="http://schemas.microsoft.com/office/powerpoint/2010/main" val="1392924848"/>
              </p:ext>
            </p:extLst>
          </p:nvPr>
        </p:nvGraphicFramePr>
        <p:xfrm>
          <a:off x="36630673" y="15346868"/>
          <a:ext cx="5138211" cy="4620312"/>
        </p:xfrm>
        <a:graphic>
          <a:graphicData uri="http://schemas.openxmlformats.org/drawingml/2006/chart">
            <c:chart xmlns:c="http://schemas.openxmlformats.org/drawingml/2006/chart" xmlns:r="http://schemas.openxmlformats.org/officeDocument/2006/relationships" r:id="rId10"/>
          </a:graphicData>
        </a:graphic>
      </p:graphicFrame>
      <p:sp>
        <p:nvSpPr>
          <p:cNvPr id="23" name="TextBox 22"/>
          <p:cNvSpPr txBox="1"/>
          <p:nvPr/>
        </p:nvSpPr>
        <p:spPr>
          <a:xfrm>
            <a:off x="32907421" y="16496942"/>
            <a:ext cx="3562464" cy="3108543"/>
          </a:xfrm>
          <a:prstGeom prst="rect">
            <a:avLst/>
          </a:prstGeom>
          <a:noFill/>
        </p:spPr>
        <p:txBody>
          <a:bodyPr wrap="square" rtlCol="0">
            <a:spAutoFit/>
          </a:bodyPr>
          <a:lstStyle/>
          <a:p>
            <a:r>
              <a:rPr lang="en-US" sz="2800" dirty="0" smtClean="0"/>
              <a:t>Compared to Piano, it is surprising that the accuracy of Guitar is higher</a:t>
            </a:r>
            <a:r>
              <a:rPr lang="en-US" sz="2800" dirty="0" smtClean="0"/>
              <a:t>. It also shows that the programs </a:t>
            </a:r>
            <a:r>
              <a:rPr lang="en-US" sz="2800" dirty="0" smtClean="0"/>
              <a:t>works for different instruments.</a:t>
            </a:r>
            <a:endParaRPr lang="en-US" sz="2800" dirty="0"/>
          </a:p>
        </p:txBody>
      </p:sp>
      <p:pic>
        <p:nvPicPr>
          <p:cNvPr id="14" name="Picture 13"/>
          <p:cNvPicPr>
            <a:picLocks noChangeAspect="1"/>
          </p:cNvPicPr>
          <p:nvPr/>
        </p:nvPicPr>
        <p:blipFill>
          <a:blip r:embed="rId11"/>
          <a:stretch>
            <a:fillRect/>
          </a:stretch>
        </p:blipFill>
        <p:spPr>
          <a:xfrm>
            <a:off x="22064260" y="25046004"/>
            <a:ext cx="9452117" cy="3051937"/>
          </a:xfrm>
          <a:prstGeom prst="rect">
            <a:avLst/>
          </a:prstGeom>
        </p:spPr>
      </p:pic>
      <p:pic>
        <p:nvPicPr>
          <p:cNvPr id="16" name="Picture 15"/>
          <p:cNvPicPr>
            <a:picLocks noChangeAspect="1"/>
          </p:cNvPicPr>
          <p:nvPr/>
        </p:nvPicPr>
        <p:blipFill>
          <a:blip r:embed="rId12"/>
          <a:stretch>
            <a:fillRect/>
          </a:stretch>
        </p:blipFill>
        <p:spPr>
          <a:xfrm>
            <a:off x="22267212" y="22622332"/>
            <a:ext cx="3599514" cy="1684879"/>
          </a:xfrm>
          <a:prstGeom prst="rect">
            <a:avLst/>
          </a:prstGeom>
        </p:spPr>
      </p:pic>
      <p:pic>
        <p:nvPicPr>
          <p:cNvPr id="21" name="Picture 20"/>
          <p:cNvPicPr>
            <a:picLocks noChangeAspect="1"/>
          </p:cNvPicPr>
          <p:nvPr/>
        </p:nvPicPr>
        <p:blipFill>
          <a:blip r:embed="rId13"/>
          <a:stretch>
            <a:fillRect/>
          </a:stretch>
        </p:blipFill>
        <p:spPr>
          <a:xfrm>
            <a:off x="22260394" y="11649690"/>
            <a:ext cx="4562006" cy="1231404"/>
          </a:xfrm>
          <a:prstGeom prst="rect">
            <a:avLst/>
          </a:prstGeom>
        </p:spPr>
      </p:pic>
      <p:pic>
        <p:nvPicPr>
          <p:cNvPr id="24" name="Picture 23"/>
          <p:cNvPicPr>
            <a:picLocks noChangeAspect="1"/>
          </p:cNvPicPr>
          <p:nvPr/>
        </p:nvPicPr>
        <p:blipFill>
          <a:blip r:embed="rId14"/>
          <a:stretch>
            <a:fillRect/>
          </a:stretch>
        </p:blipFill>
        <p:spPr>
          <a:xfrm>
            <a:off x="26863237" y="13706130"/>
            <a:ext cx="4469859" cy="1223688"/>
          </a:xfrm>
          <a:prstGeom prst="rect">
            <a:avLst/>
          </a:prstGeom>
        </p:spPr>
      </p:pic>
      <p:pic>
        <p:nvPicPr>
          <p:cNvPr id="25" name="Picture 24"/>
          <p:cNvPicPr>
            <a:picLocks noChangeAspect="1"/>
          </p:cNvPicPr>
          <p:nvPr/>
        </p:nvPicPr>
        <p:blipFill>
          <a:blip r:embed="rId15"/>
          <a:stretch>
            <a:fillRect/>
          </a:stretch>
        </p:blipFill>
        <p:spPr>
          <a:xfrm>
            <a:off x="26076973" y="18314726"/>
            <a:ext cx="5168776" cy="1413186"/>
          </a:xfrm>
          <a:prstGeom prst="rect">
            <a:avLst/>
          </a:prstGeom>
        </p:spPr>
      </p:pic>
      <p:pic>
        <p:nvPicPr>
          <p:cNvPr id="28" name="Picture 27"/>
          <p:cNvPicPr>
            <a:picLocks noChangeAspect="1"/>
          </p:cNvPicPr>
          <p:nvPr/>
        </p:nvPicPr>
        <p:blipFill>
          <a:blip r:embed="rId16"/>
          <a:stretch>
            <a:fillRect/>
          </a:stretch>
        </p:blipFill>
        <p:spPr>
          <a:xfrm>
            <a:off x="22375002" y="15585508"/>
            <a:ext cx="6424052" cy="1288389"/>
          </a:xfrm>
          <a:prstGeom prst="rect">
            <a:avLst/>
          </a:prstGeom>
        </p:spPr>
      </p:pic>
      <p:sp>
        <p:nvSpPr>
          <p:cNvPr id="29" name="TextBox 28"/>
          <p:cNvSpPr txBox="1"/>
          <p:nvPr/>
        </p:nvSpPr>
        <p:spPr>
          <a:xfrm>
            <a:off x="7924801" y="23955442"/>
            <a:ext cx="2590800" cy="1569660"/>
          </a:xfrm>
          <a:prstGeom prst="rect">
            <a:avLst/>
          </a:prstGeom>
          <a:noFill/>
        </p:spPr>
        <p:txBody>
          <a:bodyPr wrap="square" rtlCol="0">
            <a:spAutoFit/>
          </a:bodyPr>
          <a:lstStyle/>
          <a:p>
            <a:r>
              <a:rPr lang="en-US" sz="2400" dirty="0" smtClean="0"/>
              <a:t>C4 major:</a:t>
            </a:r>
          </a:p>
          <a:p>
            <a:r>
              <a:rPr lang="en-US" sz="2400" dirty="0" smtClean="0"/>
              <a:t>C4 - </a:t>
            </a:r>
            <a:r>
              <a:rPr lang="is-IS" sz="2400" dirty="0" smtClean="0"/>
              <a:t>261.626 Hz</a:t>
            </a:r>
          </a:p>
          <a:p>
            <a:r>
              <a:rPr lang="sk-SK" sz="2400" dirty="0" smtClean="0"/>
              <a:t>E4 -</a:t>
            </a:r>
            <a:r>
              <a:rPr lang="sk-SK" sz="2400" dirty="0"/>
              <a:t> </a:t>
            </a:r>
            <a:r>
              <a:rPr lang="sk-SK" sz="2400" dirty="0" smtClean="0"/>
              <a:t>329.628 Hz</a:t>
            </a:r>
          </a:p>
          <a:p>
            <a:r>
              <a:rPr lang="sk-SK" sz="2400" dirty="0" smtClean="0"/>
              <a:t>G4 - 391.995 Hz</a:t>
            </a:r>
            <a:endParaRPr lang="en-US" sz="2400" dirty="0"/>
          </a:p>
        </p:txBody>
      </p:sp>
      <p:sp>
        <p:nvSpPr>
          <p:cNvPr id="32" name="TextBox 31"/>
          <p:cNvSpPr txBox="1"/>
          <p:nvPr/>
        </p:nvSpPr>
        <p:spPr>
          <a:xfrm>
            <a:off x="2939867" y="25864215"/>
            <a:ext cx="846054" cy="369332"/>
          </a:xfrm>
          <a:prstGeom prst="rect">
            <a:avLst/>
          </a:prstGeom>
          <a:noFill/>
        </p:spPr>
        <p:txBody>
          <a:bodyPr wrap="square" rtlCol="0">
            <a:spAutoFit/>
          </a:bodyPr>
          <a:lstStyle/>
          <a:p>
            <a:r>
              <a:rPr lang="en-US" sz="1800" smtClean="0"/>
              <a:t>C4 h1</a:t>
            </a:r>
            <a:endParaRPr lang="en-US" sz="1800"/>
          </a:p>
        </p:txBody>
      </p:sp>
      <p:sp>
        <p:nvSpPr>
          <p:cNvPr id="54" name="TextBox 53"/>
          <p:cNvSpPr txBox="1"/>
          <p:nvPr/>
        </p:nvSpPr>
        <p:spPr>
          <a:xfrm>
            <a:off x="3124200" y="26444709"/>
            <a:ext cx="846054" cy="369332"/>
          </a:xfrm>
          <a:prstGeom prst="rect">
            <a:avLst/>
          </a:prstGeom>
          <a:noFill/>
        </p:spPr>
        <p:txBody>
          <a:bodyPr wrap="square" rtlCol="0">
            <a:spAutoFit/>
          </a:bodyPr>
          <a:lstStyle/>
          <a:p>
            <a:r>
              <a:rPr lang="en-US" sz="1800" dirty="0" smtClean="0"/>
              <a:t>E4 h1</a:t>
            </a:r>
            <a:endParaRPr lang="en-US" sz="1800" dirty="0"/>
          </a:p>
        </p:txBody>
      </p:sp>
      <p:sp>
        <p:nvSpPr>
          <p:cNvPr id="55" name="TextBox 54"/>
          <p:cNvSpPr txBox="1"/>
          <p:nvPr/>
        </p:nvSpPr>
        <p:spPr>
          <a:xfrm>
            <a:off x="3402315" y="24973060"/>
            <a:ext cx="846054" cy="369332"/>
          </a:xfrm>
          <a:prstGeom prst="rect">
            <a:avLst/>
          </a:prstGeom>
          <a:noFill/>
        </p:spPr>
        <p:txBody>
          <a:bodyPr wrap="square" rtlCol="0">
            <a:spAutoFit/>
          </a:bodyPr>
          <a:lstStyle/>
          <a:p>
            <a:r>
              <a:rPr lang="en-US" sz="1800" dirty="0"/>
              <a:t>G</a:t>
            </a:r>
            <a:r>
              <a:rPr lang="en-US" sz="1800" dirty="0" smtClean="0"/>
              <a:t>4 h1</a:t>
            </a:r>
            <a:endParaRPr lang="en-US" sz="1800" dirty="0"/>
          </a:p>
        </p:txBody>
      </p:sp>
      <p:sp>
        <p:nvSpPr>
          <p:cNvPr id="56" name="TextBox 55"/>
          <p:cNvSpPr txBox="1"/>
          <p:nvPr/>
        </p:nvSpPr>
        <p:spPr>
          <a:xfrm>
            <a:off x="3864763" y="25418637"/>
            <a:ext cx="846054" cy="369332"/>
          </a:xfrm>
          <a:prstGeom prst="rect">
            <a:avLst/>
          </a:prstGeom>
          <a:noFill/>
        </p:spPr>
        <p:txBody>
          <a:bodyPr wrap="square" rtlCol="0">
            <a:spAutoFit/>
          </a:bodyPr>
          <a:lstStyle/>
          <a:p>
            <a:r>
              <a:rPr lang="en-US" sz="1800" dirty="0"/>
              <a:t>C</a:t>
            </a:r>
            <a:r>
              <a:rPr lang="en-US" sz="1800" dirty="0" smtClean="0"/>
              <a:t>4 h2</a:t>
            </a:r>
            <a:endParaRPr lang="en-US" sz="1800" dirty="0"/>
          </a:p>
        </p:txBody>
      </p:sp>
      <p:sp>
        <p:nvSpPr>
          <p:cNvPr id="57" name="TextBox 56"/>
          <p:cNvSpPr txBox="1"/>
          <p:nvPr/>
        </p:nvSpPr>
        <p:spPr>
          <a:xfrm>
            <a:off x="4352611" y="24326720"/>
            <a:ext cx="846054" cy="369332"/>
          </a:xfrm>
          <a:prstGeom prst="rect">
            <a:avLst/>
          </a:prstGeom>
          <a:noFill/>
        </p:spPr>
        <p:txBody>
          <a:bodyPr wrap="square" rtlCol="0">
            <a:spAutoFit/>
          </a:bodyPr>
          <a:lstStyle/>
          <a:p>
            <a:r>
              <a:rPr lang="en-US" sz="1800" dirty="0"/>
              <a:t>E</a:t>
            </a:r>
            <a:r>
              <a:rPr lang="en-US" sz="1800" dirty="0" smtClean="0"/>
              <a:t>4 h2</a:t>
            </a:r>
            <a:endParaRPr lang="en-US" sz="1800" dirty="0"/>
          </a:p>
        </p:txBody>
      </p:sp>
      <p:sp>
        <p:nvSpPr>
          <p:cNvPr id="58" name="TextBox 57"/>
          <p:cNvSpPr txBox="1"/>
          <p:nvPr/>
        </p:nvSpPr>
        <p:spPr>
          <a:xfrm>
            <a:off x="4835600" y="23874784"/>
            <a:ext cx="846054" cy="369332"/>
          </a:xfrm>
          <a:prstGeom prst="rect">
            <a:avLst/>
          </a:prstGeom>
          <a:noFill/>
        </p:spPr>
        <p:txBody>
          <a:bodyPr wrap="square" rtlCol="0">
            <a:spAutoFit/>
          </a:bodyPr>
          <a:lstStyle/>
          <a:p>
            <a:r>
              <a:rPr lang="en-US" sz="1800" dirty="0" smtClean="0"/>
              <a:t>G4 h2</a:t>
            </a:r>
            <a:endParaRPr lang="en-US" sz="1800" dirty="0"/>
          </a:p>
        </p:txBody>
      </p:sp>
      <p:pic>
        <p:nvPicPr>
          <p:cNvPr id="38" name="Picture 37"/>
          <p:cNvPicPr>
            <a:picLocks noChangeAspect="1"/>
          </p:cNvPicPr>
          <p:nvPr/>
        </p:nvPicPr>
        <p:blipFill>
          <a:blip r:embed="rId17"/>
          <a:stretch>
            <a:fillRect/>
          </a:stretch>
        </p:blipFill>
        <p:spPr>
          <a:xfrm>
            <a:off x="12238828" y="17870250"/>
            <a:ext cx="8364536" cy="4280546"/>
          </a:xfrm>
          <a:prstGeom prst="rect">
            <a:avLst/>
          </a:prstGeom>
        </p:spPr>
      </p:pic>
      <p:sp>
        <p:nvSpPr>
          <p:cNvPr id="2" name="TextBox 1"/>
          <p:cNvSpPr txBox="1"/>
          <p:nvPr/>
        </p:nvSpPr>
        <p:spPr>
          <a:xfrm>
            <a:off x="14671141" y="13845352"/>
            <a:ext cx="1899312" cy="430887"/>
          </a:xfrm>
          <a:prstGeom prst="rect">
            <a:avLst/>
          </a:prstGeom>
          <a:noFill/>
        </p:spPr>
        <p:txBody>
          <a:bodyPr wrap="square" rtlCol="0">
            <a:spAutoFit/>
          </a:bodyPr>
          <a:lstStyle/>
          <a:p>
            <a:r>
              <a:rPr lang="en-US" sz="2200" smtClean="0"/>
              <a:t>(Nyquist rate)</a:t>
            </a:r>
            <a:endParaRPr lang="en-US" sz="2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University Of Illinois">
      <a:dk1>
        <a:srgbClr val="131F33"/>
      </a:dk1>
      <a:lt1>
        <a:srgbClr val="FFFFFF"/>
      </a:lt1>
      <a:dk2>
        <a:srgbClr val="FA6300"/>
      </a:dk2>
      <a:lt2>
        <a:srgbClr val="FAFAFA"/>
      </a:lt2>
      <a:accent1>
        <a:srgbClr val="131F33"/>
      </a:accent1>
      <a:accent2>
        <a:srgbClr val="FA6300"/>
      </a:accent2>
      <a:accent3>
        <a:srgbClr val="555555"/>
      </a:accent3>
      <a:accent4>
        <a:srgbClr val="888888"/>
      </a:accent4>
      <a:accent5>
        <a:srgbClr val="4BACC6"/>
      </a:accent5>
      <a:accent6>
        <a:srgbClr val="F79646"/>
      </a:accent6>
      <a:hlink>
        <a:srgbClr val="666666"/>
      </a:hlink>
      <a:folHlink>
        <a:srgbClr val="AAAA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Postertemplate</Template>
  <TotalTime>5652</TotalTime>
  <Words>933</Words>
  <Application>Microsoft Macintosh PowerPoint</Application>
  <PresentationFormat>Custom</PresentationFormat>
  <Paragraphs>84</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 Black</vt:lpstr>
      <vt:lpstr>Calibri</vt:lpstr>
      <vt:lpstr>Cambria Math</vt:lpstr>
      <vt:lpstr>Georgia</vt:lpstr>
      <vt:lpstr>ＭＳ Ｐゴシック</vt:lpstr>
      <vt:lpstr>Arial</vt:lpstr>
      <vt:lpstr>Office Theme</vt:lpstr>
      <vt:lpstr>PowerPoint Presentation</vt:lpstr>
    </vt:vector>
  </TitlesOfParts>
  <Manager/>
  <Company/>
  <LinksUpToDate>false</LinksUpToDate>
  <SharedDoc>false</SharedDoc>
  <HyperlinkBase/>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Judy Qiu</dc:creator>
  <cp:keywords/>
  <dc:description/>
  <cp:lastModifiedBy>Judy Qiu</cp:lastModifiedBy>
  <cp:revision>52</cp:revision>
  <cp:lastPrinted>2017-06-20T04:28:19Z</cp:lastPrinted>
  <dcterms:created xsi:type="dcterms:W3CDTF">2017-06-16T22:42:21Z</dcterms:created>
  <dcterms:modified xsi:type="dcterms:W3CDTF">2017-06-20T21:12:41Z</dcterms:modified>
  <cp:category/>
</cp:coreProperties>
</file>