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593A5-19FF-1A49-945C-F69873E1E472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2C6F-28E7-BC4F-93A7-85334F9F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7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Chord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YUJIA QIU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5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10"/>
    </mc:Choice>
    <mc:Fallback>
      <p:transition spd="slow" advTm="1081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to process input audio files and recognize one of 12 major chords, i.e., C, C#, … B.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whole project is mainly based on FFT and the Maximum Likelihood method, to find the three most likely notes in the input audio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Based on these notes, a decision is made about whether the file contains a valid chord and if so which chord it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Piano triad chords were used to test the algorithm. The algorithm was implemented as the C program </a:t>
            </a:r>
            <a:r>
              <a:rPr lang="en-US" dirty="0" err="1"/>
              <a:t>chordrecog</a:t>
            </a:r>
            <a:r>
              <a:rPr lang="en-US" dirty="0"/>
              <a:t> which ran under Unix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4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56"/>
    </mc:Choice>
    <mc:Fallback>
      <p:transition spd="slow" advTm="439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990925"/>
            <a:ext cx="6882269" cy="4886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lvl="0"/>
            <a:r>
              <a:rPr lang="en-US" sz="1600" dirty="0" smtClean="0"/>
              <a:t>FFT -- </a:t>
            </a:r>
            <a:r>
              <a:rPr lang="en-US" sz="1600" dirty="0"/>
              <a:t>F</a:t>
            </a:r>
            <a:r>
              <a:rPr lang="en-US" sz="1600" dirty="0" smtClean="0"/>
              <a:t>ast </a:t>
            </a:r>
            <a:r>
              <a:rPr lang="en-US" sz="1600" dirty="0"/>
              <a:t>Fourier </a:t>
            </a:r>
            <a:r>
              <a:rPr lang="en-US" sz="1600" dirty="0" smtClean="0"/>
              <a:t>Transform </a:t>
            </a:r>
            <a:endParaRPr lang="en-US" sz="1600" dirty="0"/>
          </a:p>
          <a:p>
            <a:pPr lvl="0"/>
            <a:r>
              <a:rPr lang="en-US" sz="1600" dirty="0"/>
              <a:t>8192(2^13) samples </a:t>
            </a:r>
          </a:p>
          <a:p>
            <a:pPr lvl="0"/>
            <a:r>
              <a:rPr lang="en-US" sz="1600" dirty="0"/>
              <a:t>C4, E4, G4</a:t>
            </a:r>
          </a:p>
          <a:p>
            <a:pPr lvl="0"/>
            <a:r>
              <a:rPr lang="en-US" sz="1600" dirty="0"/>
              <a:t>f</a:t>
            </a:r>
            <a:r>
              <a:rPr lang="is-IS" sz="1600" dirty="0" smtClean="0"/>
              <a:t>0: 261.626</a:t>
            </a:r>
            <a:r>
              <a:rPr lang="is-IS" sz="1600" dirty="0"/>
              <a:t>, </a:t>
            </a:r>
            <a:r>
              <a:rPr lang="hr-HR" sz="1600" dirty="0"/>
              <a:t>329.628</a:t>
            </a:r>
            <a:r>
              <a:rPr lang="is-IS" sz="1600" dirty="0" smtClean="0"/>
              <a:t>, </a:t>
            </a:r>
            <a:r>
              <a:rPr lang="uk-UA" sz="1600" dirty="0">
                <a:latin typeface="Rockwell" charset="0"/>
                <a:ea typeface="Rockwell" charset="0"/>
                <a:cs typeface="Rockwell" charset="0"/>
              </a:rPr>
              <a:t>391.995</a:t>
            </a:r>
            <a:r>
              <a:rPr lang="is-IS" sz="1600" dirty="0" smtClean="0"/>
              <a:t>,</a:t>
            </a:r>
            <a:endParaRPr lang="en-US" sz="1600" dirty="0"/>
          </a:p>
          <a:p>
            <a:r>
              <a:rPr lang="nb-NO" sz="1600" dirty="0" smtClean="0"/>
              <a:t>2*f0: 523.252 </a:t>
            </a:r>
            <a:r>
              <a:rPr lang="nb-NO" sz="1600" dirty="0"/>
              <a:t>659.256 783.99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003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040"/>
    </mc:Choice>
    <mc:Fallback>
      <p:transition spd="slow" advTm="127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56351" y="2121408"/>
                <a:ext cx="3544034" cy="4050792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Maximum-Likelihood </a:t>
                </a:r>
                <a:r>
                  <a:rPr lang="en-US" sz="1600" dirty="0" smtClean="0"/>
                  <a:t>Estimation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1600" i="1">
                                <a:latin typeface="Cambria Math" charset="0"/>
                              </a:rPr>
                              <m:t>𝑠𝑟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charset="0"/>
                      </a:rPr>
                      <m:t>×2×8192=</m:t>
                    </m:r>
                    <m:r>
                      <a:rPr lang="en-US" sz="1600" i="1">
                        <a:latin typeface="Cambria Math" charset="0"/>
                      </a:rPr>
                      <m:t>𝑖𝑛𝑑𝑒𝑥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/>
                  <a:t>Every note is the combination of several harmonic frequency, including f0 (fundamental frequency), 2*f0, 3*f0… </a:t>
                </a:r>
                <a:endParaRPr lang="en-US" sz="1600" dirty="0" smtClean="0"/>
              </a:p>
              <a:p>
                <a:r>
                  <a:rPr lang="en-US" sz="1600" dirty="0"/>
                  <a:t>A weight for each nth harmonic of f0 is assumed to be 1/n. </a:t>
                </a:r>
                <a:endParaRPr lang="en-US" sz="160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6351" y="2121408"/>
                <a:ext cx="3544034" cy="4050792"/>
              </a:xfrm>
              <a:blipFill rotWithShape="0">
                <a:blip r:embed="rId6"/>
                <a:stretch>
                  <a:fillRect l="-172" t="-1053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8213502" y="4786314"/>
            <a:ext cx="3544035" cy="1728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903" y="1571995"/>
            <a:ext cx="6877793" cy="3714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043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402"/>
    </mc:Choice>
    <mc:Fallback>
      <p:transition spd="slow" advTm="161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680" y="792314"/>
            <a:ext cx="2804267" cy="9241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8783679" y="2363776"/>
            <a:ext cx="2804267" cy="91891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783680" y="5076376"/>
            <a:ext cx="2804267" cy="88952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8458201" y="3773982"/>
            <a:ext cx="3586162" cy="898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00" y="484632"/>
            <a:ext cx="7495872" cy="1609344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3999" y="2121408"/>
            <a:ext cx="7515683" cy="4050792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notes match C major, it is assumed the input audio is in fact a C major chord.</a:t>
            </a:r>
          </a:p>
          <a:p>
            <a:r>
              <a:rPr lang="en-US" dirty="0"/>
              <a:t>Sometimes, because of surrounding noises, the result may not be accurate. But because the three notes are contained in the C major chord, we still assume it’s a C major chord.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only two notes that match the C chord, which means this </a:t>
            </a:r>
            <a:r>
              <a:rPr lang="en-US" dirty="0" smtClean="0"/>
              <a:t>may or </a:t>
            </a:r>
            <a:r>
              <a:rPr lang="en-US" dirty="0"/>
              <a:t>may not be a C chord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only one note matches, which means input </a:t>
            </a:r>
            <a:r>
              <a:rPr lang="en-US" dirty="0"/>
              <a:t>audio cannot be a chord 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68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422"/>
    </mc:Choice>
    <mc:Fallback>
      <p:transition spd="slow" advTm="844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major </a:t>
            </a:r>
            <a:r>
              <a:rPr lang="en-US" dirty="0" smtClean="0"/>
              <a:t>chords from </a:t>
            </a:r>
            <a:r>
              <a:rPr lang="en-US" dirty="0"/>
              <a:t>Apple app </a:t>
            </a:r>
            <a:r>
              <a:rPr lang="en-US" dirty="0" smtClean="0"/>
              <a:t>GarageBand</a:t>
            </a:r>
          </a:p>
          <a:p>
            <a:r>
              <a:rPr lang="en-US" dirty="0"/>
              <a:t>12 major chords from a piano in the Music </a:t>
            </a:r>
            <a:r>
              <a:rPr lang="en-US" dirty="0" smtClean="0"/>
              <a:t>Building</a:t>
            </a:r>
          </a:p>
          <a:p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random </a:t>
            </a:r>
            <a:r>
              <a:rPr lang="en-US" dirty="0" smtClean="0"/>
              <a:t>notes (non-chord) </a:t>
            </a:r>
            <a:r>
              <a:rPr lang="en-US" dirty="0"/>
              <a:t>as the input from Apple app GarageBand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results for all of these sound file input were 100% correct.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01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569"/>
    </mc:Choice>
    <mc:Fallback>
      <p:transition spd="slow" advTm="34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12 chords in my database</a:t>
            </a:r>
          </a:p>
          <a:p>
            <a:r>
              <a:rPr lang="en-US" dirty="0" smtClean="0"/>
              <a:t>Only triad chords are considered</a:t>
            </a:r>
          </a:p>
          <a:p>
            <a:r>
              <a:rPr lang="en-US" dirty="0" smtClean="0"/>
              <a:t>Test case is limited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435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4"/>
    </mc:Choice>
    <mc:Fallback>
      <p:transition spd="slow" advTm="5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-- database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7213" y="1671638"/>
            <a:ext cx="11172825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77"/>
    </mc:Choice>
    <mc:Fallback>
      <p:transition spd="slow" advTm="2937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98" y="2413444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7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8"/>
    </mc:Choice>
    <mc:Fallback>
      <p:transition spd="slow" advTm="554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2.6|13.2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5.7|12.4|4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08.8|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9.2|12|3|19.6|7|9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513</TotalTime>
  <Words>344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Chord RECOGNITION</vt:lpstr>
      <vt:lpstr>INTRO</vt:lpstr>
      <vt:lpstr>METHOD</vt:lpstr>
      <vt:lpstr>method</vt:lpstr>
      <vt:lpstr>output</vt:lpstr>
      <vt:lpstr>RESULT</vt:lpstr>
      <vt:lpstr>Limitation</vt:lpstr>
      <vt:lpstr>Code -- database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 RECOGNITION</dc:title>
  <dc:creator>Judy Qiu</dc:creator>
  <cp:lastModifiedBy>Judy Qiu</cp:lastModifiedBy>
  <cp:revision>11</cp:revision>
  <dcterms:created xsi:type="dcterms:W3CDTF">2017-05-03T21:30:31Z</dcterms:created>
  <dcterms:modified xsi:type="dcterms:W3CDTF">2017-05-05T00:15:52Z</dcterms:modified>
</cp:coreProperties>
</file>