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33E"/>
    <a:srgbClr val="435285"/>
    <a:srgbClr val="17576A"/>
    <a:srgbClr val="42C0DE"/>
    <a:srgbClr val="D5D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A73B-6C35-4BE9-B314-66A3607117B0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3042-D614-4966-8CBF-CEF32D62D6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5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A73B-6C35-4BE9-B314-66A3607117B0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3042-D614-4966-8CBF-CEF32D62D6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60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A73B-6C35-4BE9-B314-66A3607117B0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3042-D614-4966-8CBF-CEF32D62D6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21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A73B-6C35-4BE9-B314-66A3607117B0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3042-D614-4966-8CBF-CEF32D62D6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93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A73B-6C35-4BE9-B314-66A3607117B0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3042-D614-4966-8CBF-CEF32D62D6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55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A73B-6C35-4BE9-B314-66A3607117B0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3042-D614-4966-8CBF-CEF32D62D6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4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A73B-6C35-4BE9-B314-66A3607117B0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3042-D614-4966-8CBF-CEF32D62D6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69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A73B-6C35-4BE9-B314-66A3607117B0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3042-D614-4966-8CBF-CEF32D62D6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74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A73B-6C35-4BE9-B314-66A3607117B0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3042-D614-4966-8CBF-CEF32D62D6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4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A73B-6C35-4BE9-B314-66A3607117B0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3042-D614-4966-8CBF-CEF32D62D6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52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A73B-6C35-4BE9-B314-66A3607117B0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3042-D614-4966-8CBF-CEF32D62D6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80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3A73B-6C35-4BE9-B314-66A3607117B0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93042-D614-4966-8CBF-CEF32D62D6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45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kolaev.l.rus@gmail.com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s://www.figma.com/design/oOXeFyi9dzfEEDkNfR168q/Previews?node-id=0-1&amp;t=BYwGEZblBRGJm3Ea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2C0DE">
                <a:lumMod val="42000"/>
              </a:srgbClr>
            </a:gs>
            <a:gs pos="100000">
              <a:srgbClr val="7030A0"/>
            </a:gs>
          </a:gsLst>
          <a:lin ang="9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black">
          <a:xfrm>
            <a:off x="2893219" y="0"/>
            <a:ext cx="2990850" cy="1239308"/>
          </a:xfrm>
        </p:spPr>
        <p:txBody>
          <a:bodyPr>
            <a:noAutofit/>
          </a:bodyPr>
          <a:lstStyle/>
          <a:p>
            <a:pPr algn="l"/>
            <a:r>
              <a:rPr lang="ru-RU" sz="4400" dirty="0" smtClean="0">
                <a:solidFill>
                  <a:srgbClr val="42C0DE"/>
                </a:solidFill>
                <a:latin typeface="Bahnschrift SemiBold" panose="020B0502040204020203" pitchFamily="34" charset="0"/>
              </a:rPr>
              <a:t>Николаев Иван</a:t>
            </a:r>
            <a:endParaRPr lang="ru-RU" sz="4400" dirty="0">
              <a:solidFill>
                <a:srgbClr val="42C0D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93218" y="1229782"/>
            <a:ext cx="3956447" cy="340044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rgbClr val="42C0DE"/>
                </a:solidFill>
              </a:rPr>
              <a:t>ДИЗАЙНЕР ИНФОГРАФИКИ И ПРЕВЬЮ</a:t>
            </a:r>
            <a:endParaRPr lang="ru-RU" dirty="0">
              <a:solidFill>
                <a:srgbClr val="42C0DE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93219" cy="38576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984301" y="1635019"/>
            <a:ext cx="3771900" cy="45719"/>
          </a:xfrm>
          <a:prstGeom prst="rect">
            <a:avLst/>
          </a:prstGeom>
          <a:solidFill>
            <a:srgbClr val="42C0DE"/>
          </a:solidFill>
          <a:ln>
            <a:solidFill>
              <a:srgbClr val="42C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2901552" y="1913838"/>
            <a:ext cx="3964782" cy="27135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rgbClr val="42C0DE"/>
                </a:solidFill>
                <a:latin typeface="Bahnschrift SemiBold" panose="020B0502040204020203" pitchFamily="34" charset="0"/>
              </a:rPr>
              <a:t>Основные умения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42C0DE"/>
                </a:solidFill>
              </a:rPr>
              <a:t>Создание фото-карточек для маркетплейсов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42C0DE"/>
                </a:solidFill>
              </a:rPr>
              <a:t>Создание превью для видео контента на </a:t>
            </a:r>
            <a:r>
              <a:rPr lang="en-US" sz="1200" dirty="0" smtClean="0">
                <a:solidFill>
                  <a:srgbClr val="42C0DE"/>
                </a:solidFill>
              </a:rPr>
              <a:t>YouTube </a:t>
            </a:r>
            <a:r>
              <a:rPr lang="ru-RU" sz="1200" dirty="0" smtClean="0">
                <a:solidFill>
                  <a:srgbClr val="42C0DE"/>
                </a:solidFill>
              </a:rPr>
              <a:t>и </a:t>
            </a:r>
            <a:r>
              <a:rPr lang="en-US" sz="1200" dirty="0" smtClean="0">
                <a:solidFill>
                  <a:srgbClr val="42C0DE"/>
                </a:solidFill>
              </a:rPr>
              <a:t>TikTok</a:t>
            </a:r>
            <a:endParaRPr lang="ru-RU" sz="1200" dirty="0" smtClean="0">
              <a:solidFill>
                <a:srgbClr val="42C0DE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42C0DE"/>
                </a:solidFill>
              </a:rPr>
              <a:t>Стратегическое мышление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42C0DE"/>
                </a:solidFill>
              </a:rPr>
              <a:t>Дизайнерское мышление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42C0DE"/>
                </a:solidFill>
              </a:rPr>
              <a:t>Стрессоустойчивость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42C0DE"/>
                </a:solidFill>
              </a:rPr>
              <a:t>В</a:t>
            </a:r>
            <a:r>
              <a:rPr lang="ru-RU" sz="1200" dirty="0" smtClean="0">
                <a:solidFill>
                  <a:srgbClr val="42C0DE"/>
                </a:solidFill>
              </a:rPr>
              <a:t>ладение </a:t>
            </a:r>
            <a:r>
              <a:rPr lang="ru-RU" sz="1200" dirty="0">
                <a:solidFill>
                  <a:srgbClr val="42C0DE"/>
                </a:solidFill>
              </a:rPr>
              <a:t>графическими редакторами для создания визуальных </a:t>
            </a:r>
            <a:r>
              <a:rPr lang="ru-RU" sz="1200" dirty="0" smtClean="0">
                <a:solidFill>
                  <a:srgbClr val="42C0DE"/>
                </a:solidFill>
              </a:rPr>
              <a:t>элементов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42C0DE"/>
                </a:solidFill>
              </a:rPr>
              <a:t>К</a:t>
            </a:r>
            <a:r>
              <a:rPr lang="ru-RU" sz="1200" dirty="0" smtClean="0">
                <a:solidFill>
                  <a:srgbClr val="42C0DE"/>
                </a:solidFill>
              </a:rPr>
              <a:t>реативность </a:t>
            </a:r>
            <a:r>
              <a:rPr lang="ru-RU" sz="1200" dirty="0">
                <a:solidFill>
                  <a:srgbClr val="42C0DE"/>
                </a:solidFill>
              </a:rPr>
              <a:t>и коммуникативные навыки для создания привлекательных и эффективных визуальных решений</a:t>
            </a:r>
            <a:endParaRPr lang="ru-RU" sz="1200" dirty="0" smtClean="0">
              <a:solidFill>
                <a:srgbClr val="42C0DE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42C0DE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400" dirty="0">
              <a:solidFill>
                <a:srgbClr val="42C0DE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857624"/>
            <a:ext cx="2893218" cy="8334375"/>
          </a:xfrm>
          <a:prstGeom prst="rect">
            <a:avLst/>
          </a:prstGeom>
          <a:solidFill>
            <a:srgbClr val="42C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2884884" y="5102224"/>
            <a:ext cx="1668066" cy="189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rgbClr val="42C0DE"/>
                </a:solidFill>
                <a:latin typeface="Bahnschrift SemiBold" panose="020B0502040204020203" pitchFamily="34" charset="0"/>
              </a:rPr>
              <a:t>Опыт работы</a:t>
            </a:r>
          </a:p>
          <a:p>
            <a:pPr algn="l"/>
            <a:r>
              <a:rPr lang="ru-RU" sz="1200" dirty="0" smtClean="0">
                <a:solidFill>
                  <a:srgbClr val="42C0DE"/>
                </a:solidFill>
              </a:rPr>
              <a:t>ДИЗАЙНЕР ИНФОГРАФИКИ</a:t>
            </a:r>
          </a:p>
          <a:p>
            <a:pPr algn="l"/>
            <a:endParaRPr lang="en-US" sz="1200" dirty="0" smtClean="0">
              <a:solidFill>
                <a:srgbClr val="42C0DE"/>
              </a:solidFill>
            </a:endParaRPr>
          </a:p>
          <a:p>
            <a:pPr algn="l"/>
            <a:endParaRPr lang="en-US" sz="1200" dirty="0" smtClean="0">
              <a:solidFill>
                <a:srgbClr val="42C0DE"/>
              </a:solidFill>
            </a:endParaRPr>
          </a:p>
          <a:p>
            <a:pPr algn="l"/>
            <a:endParaRPr lang="ru-RU" sz="1200" dirty="0" smtClean="0">
              <a:solidFill>
                <a:srgbClr val="42C0DE"/>
              </a:solidFill>
            </a:endParaRPr>
          </a:p>
          <a:p>
            <a:pPr algn="l"/>
            <a:r>
              <a:rPr lang="ru-RU" sz="1200" dirty="0" smtClean="0">
                <a:solidFill>
                  <a:srgbClr val="42C0DE"/>
                </a:solidFill>
              </a:rPr>
              <a:t>ДИЗАЙНЕР ПРЕВЬЮ</a:t>
            </a:r>
            <a:endParaRPr lang="en-US" sz="1200" dirty="0" smtClean="0">
              <a:solidFill>
                <a:srgbClr val="42C0DE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400" dirty="0">
              <a:solidFill>
                <a:srgbClr val="42C0DE"/>
              </a:solidFill>
            </a:endParaRPr>
          </a:p>
        </p:txBody>
      </p:sp>
      <p:sp>
        <p:nvSpPr>
          <p:cNvPr id="11" name="Подзаголовок 2"/>
          <p:cNvSpPr txBox="1">
            <a:spLocks/>
          </p:cNvSpPr>
          <p:nvPr/>
        </p:nvSpPr>
        <p:spPr>
          <a:xfrm>
            <a:off x="4561284" y="5102224"/>
            <a:ext cx="2296716" cy="1247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rgbClr val="42C0DE"/>
                </a:solidFill>
              </a:rPr>
              <a:t>Создаю превью для видео контента на </a:t>
            </a:r>
            <a:r>
              <a:rPr lang="en-US" sz="1400" dirty="0" smtClean="0">
                <a:solidFill>
                  <a:srgbClr val="42C0DE"/>
                </a:solidFill>
              </a:rPr>
              <a:t>YouTube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rgbClr val="42C0DE"/>
                </a:solidFill>
              </a:rPr>
              <a:t>Создаю превью для видео контента на </a:t>
            </a:r>
            <a:r>
              <a:rPr lang="en-US" sz="1400" dirty="0" smtClean="0">
                <a:solidFill>
                  <a:srgbClr val="42C0DE"/>
                </a:solidFill>
              </a:rPr>
              <a:t>TikTok</a:t>
            </a:r>
            <a:endParaRPr lang="ru-RU" sz="1400" dirty="0">
              <a:solidFill>
                <a:srgbClr val="42C0DE"/>
              </a:solidFill>
            </a:endParaRPr>
          </a:p>
        </p:txBody>
      </p:sp>
      <p:sp>
        <p:nvSpPr>
          <p:cNvPr id="12" name="Подзаголовок 2"/>
          <p:cNvSpPr txBox="1">
            <a:spLocks/>
          </p:cNvSpPr>
          <p:nvPr/>
        </p:nvSpPr>
        <p:spPr>
          <a:xfrm>
            <a:off x="4561284" y="6653740"/>
            <a:ext cx="2296716" cy="124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rgbClr val="42C0DE"/>
                </a:solidFill>
              </a:rPr>
              <a:t>Создаю карточки товаров для маркетплейсов</a:t>
            </a:r>
            <a:endParaRPr lang="en-US" sz="1400" dirty="0" smtClean="0">
              <a:solidFill>
                <a:srgbClr val="42C0DE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rgbClr val="42C0DE"/>
                </a:solidFill>
              </a:rPr>
              <a:t>Сбор данных о товаре</a:t>
            </a:r>
            <a:endParaRPr lang="ru-RU" sz="1400" dirty="0">
              <a:solidFill>
                <a:srgbClr val="42C0DE"/>
              </a:solidFill>
            </a:endParaRPr>
          </a:p>
        </p:txBody>
      </p:sp>
      <p:sp>
        <p:nvSpPr>
          <p:cNvPr id="13" name="Подзаголовок 2"/>
          <p:cNvSpPr txBox="1">
            <a:spLocks/>
          </p:cNvSpPr>
          <p:nvPr/>
        </p:nvSpPr>
        <p:spPr>
          <a:xfrm>
            <a:off x="1" y="4583110"/>
            <a:ext cx="2901551" cy="1494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200" dirty="0" smtClean="0">
                <a:solidFill>
                  <a:srgbClr val="42C0DE"/>
                </a:solidFill>
              </a:rPr>
              <a:t>;</a:t>
            </a:r>
            <a:r>
              <a:rPr lang="ru-RU" dirty="0" smtClean="0">
                <a:solidFill>
                  <a:srgbClr val="0E333E"/>
                </a:solidFill>
                <a:latin typeface="Bahnschrift SemiBold" panose="020B0502040204020203" pitchFamily="34" charset="0"/>
              </a:rPr>
              <a:t>Контактная информация</a:t>
            </a:r>
          </a:p>
          <a:p>
            <a:pPr algn="l"/>
            <a:r>
              <a:rPr lang="ru-RU" sz="1200" dirty="0" smtClean="0">
                <a:solidFill>
                  <a:srgbClr val="0E333E"/>
                </a:solidFill>
                <a:latin typeface="Bahnschrift SemiBold" panose="020B0502040204020203" pitchFamily="34" charset="0"/>
              </a:rPr>
              <a:t>Эл. Почта: </a:t>
            </a:r>
            <a:r>
              <a:rPr lang="en-US" sz="1200" dirty="0" smtClean="0">
                <a:solidFill>
                  <a:srgbClr val="0E333E"/>
                </a:solidFill>
                <a:latin typeface="Bahnschrift SemiBold" panose="020B0502040204020203" pitchFamily="34" charset="0"/>
                <a:hlinkClick r:id="rId3"/>
              </a:rPr>
              <a:t>nikolaev.l.rus@gmail.com</a:t>
            </a:r>
            <a:endParaRPr lang="en-US" sz="1200" dirty="0" smtClean="0">
              <a:solidFill>
                <a:srgbClr val="0E333E"/>
              </a:solidFill>
              <a:latin typeface="Bahnschrift SemiBold" panose="020B0502040204020203" pitchFamily="34" charset="0"/>
            </a:endParaRPr>
          </a:p>
          <a:p>
            <a:pPr algn="l"/>
            <a:r>
              <a:rPr lang="ru-RU" sz="1200" dirty="0" smtClean="0">
                <a:solidFill>
                  <a:srgbClr val="0E333E"/>
                </a:solidFill>
                <a:latin typeface="Bahnschrift SemiBold" panose="020B0502040204020203" pitchFamily="34" charset="0"/>
              </a:rPr>
              <a:t>Номер телефона: +79210211411</a:t>
            </a:r>
          </a:p>
          <a:p>
            <a:pPr algn="l"/>
            <a:r>
              <a:rPr lang="ru-RU" sz="1200" dirty="0" smtClean="0">
                <a:solidFill>
                  <a:srgbClr val="0E333E"/>
                </a:solidFill>
                <a:latin typeface="Bahnschrift SemiBold" panose="020B0502040204020203" pitchFamily="34" charset="0"/>
              </a:rPr>
              <a:t>Юз. Телеграма: </a:t>
            </a:r>
            <a:r>
              <a:rPr lang="en-US" sz="1200" dirty="0" smtClean="0">
                <a:solidFill>
                  <a:srgbClr val="0E333E"/>
                </a:solidFill>
                <a:latin typeface="Bahnschrift SemiBold" panose="020B0502040204020203" pitchFamily="34" charset="0"/>
              </a:rPr>
              <a:t>@venichh</a:t>
            </a:r>
            <a:endParaRPr lang="ru-RU" sz="1200" dirty="0" smtClean="0">
              <a:solidFill>
                <a:srgbClr val="0E333E"/>
              </a:solidFill>
              <a:latin typeface="Bahnschrift SemiBold" panose="020B0502040204020203" pitchFamily="34" charset="0"/>
            </a:endParaRPr>
          </a:p>
          <a:p>
            <a:pPr algn="l"/>
            <a:r>
              <a:rPr lang="ru-RU" sz="1200" dirty="0" smtClean="0">
                <a:solidFill>
                  <a:srgbClr val="0E333E"/>
                </a:solidFill>
                <a:latin typeface="Bahnschrift SemiBold" panose="020B0502040204020203" pitchFamily="34" charset="0"/>
              </a:rPr>
              <a:t>Вк: </a:t>
            </a:r>
            <a:r>
              <a:rPr lang="en-US" sz="1200" dirty="0">
                <a:solidFill>
                  <a:srgbClr val="0E333E"/>
                </a:solidFill>
                <a:latin typeface="Bahnschrift SemiBold" panose="020B0502040204020203" pitchFamily="34" charset="0"/>
              </a:rPr>
              <a:t>https://vk.com/judyyyyy</a:t>
            </a:r>
            <a:endParaRPr lang="en-US" sz="1200" dirty="0" smtClean="0">
              <a:solidFill>
                <a:srgbClr val="42C0DE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400" dirty="0">
              <a:solidFill>
                <a:srgbClr val="42C0DE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997993" y="4710695"/>
            <a:ext cx="3771900" cy="45719"/>
          </a:xfrm>
          <a:prstGeom prst="rect">
            <a:avLst/>
          </a:prstGeom>
          <a:solidFill>
            <a:srgbClr val="42C0DE"/>
          </a:solidFill>
          <a:ln>
            <a:solidFill>
              <a:srgbClr val="42C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 rot="5400000" flipV="1">
            <a:off x="3193374" y="6350953"/>
            <a:ext cx="2543177" cy="45719"/>
          </a:xfrm>
          <a:prstGeom prst="rect">
            <a:avLst/>
          </a:prstGeom>
          <a:solidFill>
            <a:srgbClr val="42C0DE"/>
          </a:solidFill>
          <a:ln>
            <a:solidFill>
              <a:srgbClr val="42C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984301" y="6348464"/>
            <a:ext cx="3771900" cy="45719"/>
          </a:xfrm>
          <a:prstGeom prst="rect">
            <a:avLst/>
          </a:prstGeom>
          <a:solidFill>
            <a:srgbClr val="42C0DE"/>
          </a:solidFill>
          <a:ln>
            <a:solidFill>
              <a:srgbClr val="42C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дзаголовок 2"/>
          <p:cNvSpPr txBox="1">
            <a:spLocks/>
          </p:cNvSpPr>
          <p:nvPr/>
        </p:nvSpPr>
        <p:spPr>
          <a:xfrm>
            <a:off x="1" y="6250249"/>
            <a:ext cx="2901551" cy="1494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200" dirty="0" smtClean="0">
                <a:solidFill>
                  <a:srgbClr val="42C0DE"/>
                </a:solidFill>
              </a:rPr>
              <a:t>;</a:t>
            </a:r>
            <a:r>
              <a:rPr lang="ru-RU" dirty="0" smtClean="0">
                <a:solidFill>
                  <a:srgbClr val="0E333E"/>
                </a:solidFill>
                <a:latin typeface="Bahnschrift SemiBold" panose="020B0502040204020203" pitchFamily="34" charset="0"/>
              </a:rPr>
              <a:t>Все работы:</a:t>
            </a:r>
          </a:p>
          <a:p>
            <a:pPr algn="l"/>
            <a:r>
              <a:rPr lang="en-US" dirty="0" smtClean="0">
                <a:solidFill>
                  <a:srgbClr val="0E333E"/>
                </a:solidFill>
                <a:latin typeface="Bahnschrift SemiBold" panose="020B0502040204020203" pitchFamily="34" charset="0"/>
                <a:hlinkClick r:id="rId4"/>
              </a:rPr>
              <a:t>Figma</a:t>
            </a:r>
            <a:endParaRPr lang="ru-RU" sz="1400" dirty="0">
              <a:solidFill>
                <a:srgbClr val="42C0DE"/>
              </a:solidFill>
            </a:endParaRPr>
          </a:p>
        </p:txBody>
      </p:sp>
      <p:sp>
        <p:nvSpPr>
          <p:cNvPr id="18" name="Подзаголовок 2"/>
          <p:cNvSpPr txBox="1">
            <a:spLocks/>
          </p:cNvSpPr>
          <p:nvPr/>
        </p:nvSpPr>
        <p:spPr>
          <a:xfrm>
            <a:off x="2901552" y="8048889"/>
            <a:ext cx="3964782" cy="41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rgbClr val="42C0DE"/>
                </a:solidFill>
                <a:latin typeface="Bahnschrift SemiBold" panose="020B0502040204020203" pitchFamily="34" charset="0"/>
              </a:rPr>
              <a:t>Примеры работ</a:t>
            </a:r>
            <a:endParaRPr lang="en-US" sz="1200" dirty="0" smtClean="0">
              <a:solidFill>
                <a:srgbClr val="42C0DE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400" dirty="0">
              <a:solidFill>
                <a:srgbClr val="42C0DE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966680" y="7855796"/>
            <a:ext cx="3771900" cy="45719"/>
          </a:xfrm>
          <a:prstGeom prst="rect">
            <a:avLst/>
          </a:prstGeom>
          <a:solidFill>
            <a:srgbClr val="42C0DE"/>
          </a:solidFill>
          <a:ln>
            <a:solidFill>
              <a:srgbClr val="42C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93" y="8408683"/>
            <a:ext cx="3326607" cy="187121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727" y="10306285"/>
            <a:ext cx="1871216" cy="1871216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461" y="10320783"/>
            <a:ext cx="1871216" cy="187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636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104</Words>
  <Application>Microsoft Office PowerPoint</Application>
  <PresentationFormat>Широкоэкранный</PresentationFormat>
  <Paragraphs>28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Тема Office</vt:lpstr>
      <vt:lpstr>Николаев Иван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Николаев Иван</dc:title>
  <dc:creator>Judy 21</dc:creator>
  <cp:lastModifiedBy>Judy 21</cp:lastModifiedBy>
  <cp:revision>7</cp:revision>
  <dcterms:created xsi:type="dcterms:W3CDTF">2025-09-06T10:14:45Z</dcterms:created>
  <dcterms:modified xsi:type="dcterms:W3CDTF">2025-09-06T11:58:15Z</dcterms:modified>
</cp:coreProperties>
</file>