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3968" autoAdjust="0"/>
  </p:normalViewPr>
  <p:slideViewPr>
    <p:cSldViewPr>
      <p:cViewPr varScale="1">
        <p:scale>
          <a:sx n="54" d="100"/>
          <a:sy n="54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CCCB-F8BD-4D2B-8549-D11AA7208A5D}" type="datetimeFigureOut">
              <a:rPr lang="en-MY" smtClean="0"/>
              <a:t>27/4/2014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5A67-76EE-4E13-99B1-480A4AE688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171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我們是用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的方式來傳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都以不同的頻率作為傳送的方法，固定為藍色；以下兩張圖即為不同頻率的照片。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</a:t>
            </a:r>
            <a:r>
              <a:rPr lang="en-MY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 mode with interrupt handler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</a:t>
            </a:r>
            <a:r>
              <a:rPr lang="en-MY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1/30s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切換一次頻率。</a:t>
            </a:r>
            <a:endParaRPr lang="en-MY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為了避免錄影的時候一個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照到兩種頻率，我們在每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的瞬間加上瞬間的紅光，作為分隔兩個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的線條。當畫面中出現紅線即代表一個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出現兩種頻率，在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的時候即會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 error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。我們的程式還無法自動依紅線分隔兩種頻率，而是要改以手動調整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webcam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高低的位置來改變紅線的位置，只要調整讓藍光出現，紅線消失即不會發生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中有兩種頻率的情形。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5A67-76EE-4E13-99B1-480A4AE6888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676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http://phoboslab.org/log/2009/07/uvc-camera-control-for-mac-os-x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先把周圍不需要的黑色部份裁掉。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將畫面進行取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，得到黑白的結果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每個橫線上對每個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。即同一個橫線上有任一個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為白色，即視為白，否則為黑。得到的結果在上圖的右邊。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由上而下，找出所有白條紋及黑條紋的中點，並取所有中點間距的中位數。最上面及最下面的的條紋（不論黑白）因為不完整不列入考慮。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最後依測出來的對應表找出原本傳送的值。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5A67-76EE-4E13-99B1-480A4AE68888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792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頻率的上下限</a:t>
            </a:r>
            <a:endParaRPr lang="en-MY" sz="1200" b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一開始不知道可以用哪一種頻率比較好。頻率越低，拍出的條紋越粗；頻率越高，條紋就越細。條紋太粗的話可能會超過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的范圍；條紋太細，會解讀不出來。所以我們先用很高頻或很低頻來測試可用的頻率範圍的上下限，再決定用哪幾種頻率來代表字元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可用頻率的間距</a:t>
            </a:r>
            <a:endParaRPr lang="en-MY" sz="1200" b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在影像解碼的時候一開始打算頻率可分成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種（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7~8bit/frame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），後來發現可能誤差太大難以解碼，最後改用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4bit/frame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，即分成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zh-TW" alt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延遲</a:t>
            </a:r>
            <a:endParaRPr lang="en-MY" sz="1200" b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為了傳遞訊息，需要讓一種頻率持續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，我們剛開始時是用</a:t>
            </a:r>
            <a:r>
              <a:rPr lang="en-MY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currenmillis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</a:t>
            </a:r>
            <a:r>
              <a:rPr lang="en-MY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previousmilis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&gt; interval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來讓一種頻率持續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，再切換下一個頻率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整數，所以無法維持準確的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因此決定多加一個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timer3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來當作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，可以和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同步執行，比較精準。因為不是每一種錄影工具都是準準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30fps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，還是要根據錄影工具來調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timer3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的頻率，用這個方法可調頻調到比較精確。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zh-TW" alt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誤差問題</a:t>
            </a:r>
            <a:endParaRPr lang="en-MY" sz="1200" b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因為誤差的關系，一個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包含兩種頻率，最後的解法是使用一條線當作分隔頻率的標示。過程中還發現藍色跟綠色很容易混在一起，眼睛看的時候不明顯，最後選擇藍色當作頻率改變的訊號，及紅色當作不同頻率的分隔線。照到紅光時解碼就會出錯，所以盡量避免照到紅光。如果有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，會顯示有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 error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。要傳的字串會一直進行解碼，所以可以看出找到紅光時有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 error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，如果是對的話，就沒有</a:t>
            </a: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  error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5A67-76EE-4E13-99B1-480A4AE68888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395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>
                <a:effectLst/>
              </a:rPr>
              <a:t>WNFA </a:t>
            </a:r>
            <a:r>
              <a:rPr lang="en-MY" dirty="0">
                <a:effectLst/>
              </a:rPr>
              <a:t>lab1 - </a:t>
            </a:r>
            <a:r>
              <a:rPr lang="en-MY" dirty="0" err="1">
                <a:effectLst/>
              </a:rPr>
              <a:t>CamCom</a:t>
            </a:r>
            <a:r>
              <a:rPr lang="en-MY" dirty="0">
                <a:effectLst/>
              </a:rPr>
              <a:t>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03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03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95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FSK </a:t>
            </a:r>
            <a:r>
              <a:rPr lang="en-US" altLang="zh-CN" dirty="0" smtClean="0"/>
              <a:t>- 16</a:t>
            </a:r>
            <a:r>
              <a:rPr lang="zh-CN" altLang="en-US" dirty="0" smtClean="0"/>
              <a:t>種頻率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一個字元</a:t>
            </a:r>
            <a:r>
              <a:rPr lang="en-US" altLang="zh-CN" dirty="0" smtClean="0">
                <a:solidFill>
                  <a:schemeClr val="accent4"/>
                </a:solidFill>
              </a:rPr>
              <a:t>(1byte)</a:t>
            </a:r>
            <a:r>
              <a:rPr lang="zh-CN" altLang="en-US" dirty="0" smtClean="0">
                <a:solidFill>
                  <a:schemeClr val="accent4"/>
                </a:solidFill>
              </a:rPr>
              <a:t>分成</a:t>
            </a:r>
            <a:r>
              <a:rPr lang="en-US" altLang="zh-CN" dirty="0" smtClean="0">
                <a:solidFill>
                  <a:schemeClr val="accent4"/>
                </a:solidFill>
              </a:rPr>
              <a:t>4</a:t>
            </a:r>
            <a:r>
              <a:rPr lang="zh-CN" altLang="en-US" dirty="0" smtClean="0">
                <a:solidFill>
                  <a:schemeClr val="accent4"/>
                </a:solidFill>
              </a:rPr>
              <a:t>個</a:t>
            </a:r>
            <a:r>
              <a:rPr lang="en-US" altLang="zh-CN" dirty="0" smtClean="0">
                <a:solidFill>
                  <a:schemeClr val="accent4"/>
                </a:solidFill>
              </a:rPr>
              <a:t>bit</a:t>
            </a:r>
            <a:r>
              <a:rPr lang="zh-CN" altLang="en-US" dirty="0" smtClean="0">
                <a:solidFill>
                  <a:schemeClr val="accent4"/>
                </a:solidFill>
              </a:rPr>
              <a:t>、</a:t>
            </a:r>
            <a:r>
              <a:rPr lang="en-US" altLang="zh-CN" dirty="0" smtClean="0">
                <a:solidFill>
                  <a:schemeClr val="accent4"/>
                </a:solidFill>
              </a:rPr>
              <a:t>4</a:t>
            </a:r>
            <a:r>
              <a:rPr lang="zh-CN" altLang="en-US" dirty="0" smtClean="0">
                <a:solidFill>
                  <a:schemeClr val="accent4"/>
                </a:solidFill>
              </a:rPr>
              <a:t>個</a:t>
            </a:r>
            <a:r>
              <a:rPr lang="en-US" altLang="zh-CN" dirty="0" smtClean="0">
                <a:solidFill>
                  <a:schemeClr val="accent4"/>
                </a:solidFill>
              </a:rPr>
              <a:t>bit</a:t>
            </a:r>
            <a:r>
              <a:rPr lang="zh-CN" altLang="en-US" dirty="0" smtClean="0">
                <a:solidFill>
                  <a:schemeClr val="accent4"/>
                </a:solidFill>
              </a:rPr>
              <a:t>來傳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CTC M</a:t>
            </a:r>
            <a:r>
              <a:rPr lang="en-US" altLang="zh-CN" dirty="0" smtClean="0"/>
              <a:t>ode with Interrupt handler</a:t>
            </a:r>
          </a:p>
          <a:p>
            <a:pPr lvl="1"/>
            <a:r>
              <a:rPr lang="en-US" altLang="zh-CN" dirty="0" smtClean="0">
                <a:solidFill>
                  <a:schemeClr val="accent4"/>
                </a:solidFill>
              </a:rPr>
              <a:t>Timer3: </a:t>
            </a:r>
            <a:r>
              <a:rPr lang="zh-CN" altLang="en-US" dirty="0" smtClean="0">
                <a:solidFill>
                  <a:schemeClr val="accent4"/>
                </a:solidFill>
              </a:rPr>
              <a:t>每</a:t>
            </a:r>
            <a:r>
              <a:rPr lang="en-US" altLang="zh-CN" dirty="0" smtClean="0">
                <a:solidFill>
                  <a:schemeClr val="accent4"/>
                </a:solidFill>
              </a:rPr>
              <a:t>1/30s</a:t>
            </a:r>
            <a:r>
              <a:rPr lang="zh-CN" altLang="en-US" dirty="0" smtClean="0">
                <a:solidFill>
                  <a:schemeClr val="accent4"/>
                </a:solidFill>
              </a:rPr>
              <a:t>切換一次頻率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切換頻率時加上瞬間的紅光，作為分隔兩種頻率的線條</a:t>
            </a:r>
            <a:endParaRPr lang="en-US" altLang="zh-CN" dirty="0" smtClean="0"/>
          </a:p>
          <a:p>
            <a:r>
              <a:rPr lang="en-US" dirty="0" smtClean="0"/>
              <a:t>Checksum</a:t>
            </a:r>
          </a:p>
          <a:p>
            <a:pPr lvl="1"/>
            <a:r>
              <a:rPr lang="en-MY" dirty="0">
                <a:solidFill>
                  <a:schemeClr val="accent4"/>
                </a:solidFill>
              </a:rPr>
              <a:t>checksum[</a:t>
            </a:r>
            <a:r>
              <a:rPr lang="en-MY" dirty="0" err="1">
                <a:solidFill>
                  <a:schemeClr val="accent4"/>
                </a:solidFill>
              </a:rPr>
              <a:t>i</a:t>
            </a:r>
            <a:r>
              <a:rPr lang="en-MY" dirty="0">
                <a:solidFill>
                  <a:schemeClr val="accent4"/>
                </a:solidFill>
              </a:rPr>
              <a:t>] = (checksum[i-1]*256 + </a:t>
            </a:r>
            <a:r>
              <a:rPr lang="en-MY" dirty="0" err="1">
                <a:solidFill>
                  <a:schemeClr val="accent4"/>
                </a:solidFill>
              </a:rPr>
              <a:t>tx_word</a:t>
            </a:r>
            <a:r>
              <a:rPr lang="en-MY" dirty="0">
                <a:solidFill>
                  <a:schemeClr val="accent4"/>
                </a:solidFill>
              </a:rPr>
              <a:t>[</a:t>
            </a:r>
            <a:r>
              <a:rPr lang="en-MY" dirty="0" err="1">
                <a:solidFill>
                  <a:schemeClr val="accent4"/>
                </a:solidFill>
              </a:rPr>
              <a:t>i</a:t>
            </a:r>
            <a:r>
              <a:rPr lang="en-MY" dirty="0">
                <a:solidFill>
                  <a:schemeClr val="accent4"/>
                </a:solidFill>
              </a:rPr>
              <a:t>]) % 255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effectLst/>
              </a:rPr>
              <a:t>Tx</a:t>
            </a:r>
            <a:r>
              <a:rPr lang="en-MY" dirty="0">
                <a:effectLst/>
              </a:rPr>
              <a:t> - </a:t>
            </a:r>
            <a:r>
              <a:rPr lang="zh-TW" altLang="en-US" dirty="0">
                <a:effectLst/>
              </a:rPr>
              <a:t>傳</a:t>
            </a:r>
            <a:r>
              <a:rPr lang="zh-TW" altLang="en-US" dirty="0" smtClean="0">
                <a:effectLst/>
              </a:rPr>
              <a:t>輸</a:t>
            </a:r>
            <a:r>
              <a:rPr lang="zh-CN" altLang="en-US" dirty="0" smtClean="0">
                <a:effectLst/>
              </a:rPr>
              <a:t>的實作</a:t>
            </a:r>
            <a:r>
              <a:rPr lang="zh-TW" altLang="en-US" dirty="0" smtClean="0">
                <a:effectLst/>
              </a:rPr>
              <a:t>（</a:t>
            </a:r>
            <a:r>
              <a:rPr lang="en-US" dirty="0" err="1">
                <a:effectLst/>
              </a:rPr>
              <a:t>tx.c</a:t>
            </a:r>
            <a:r>
              <a:rPr lang="zh-TW" altLang="en-US" dirty="0">
                <a:effectLst/>
              </a:rPr>
              <a:t>）</a:t>
            </a:r>
            <a:endParaRPr lang="en-MY" dirty="0"/>
          </a:p>
        </p:txBody>
      </p:sp>
      <p:pic>
        <p:nvPicPr>
          <p:cNvPr id="4" name="Picture 3" descr="SSD:Users:sql:Desktop:螢幕快照 2014-03-27 下午6.01.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67250"/>
            <a:ext cx="194437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SD:Users:sql:Desktop:螢幕快照 2014-03-27 下午6.01.06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4667250"/>
            <a:ext cx="188912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SD:Users:sql:Desktop:螢幕快照 2014-03-27 下午7.03.2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7250"/>
            <a:ext cx="1894205" cy="179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0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pPr lvl="0"/>
            <a:r>
              <a:rPr lang="zh-TW" altLang="en-US" dirty="0"/>
              <a:t>軟體：</a:t>
            </a:r>
            <a:r>
              <a:rPr lang="en-MY" dirty="0"/>
              <a:t>Python 2.7</a:t>
            </a:r>
            <a:r>
              <a:rPr lang="zh-TW" altLang="en-US" dirty="0"/>
              <a:t>，</a:t>
            </a:r>
            <a:r>
              <a:rPr lang="en-MY" dirty="0" err="1"/>
              <a:t>OpenCV</a:t>
            </a:r>
            <a:r>
              <a:rPr lang="en-MY" dirty="0"/>
              <a:t> 2.4.7</a:t>
            </a:r>
          </a:p>
          <a:p>
            <a:pPr lvl="0"/>
            <a:r>
              <a:rPr lang="zh-TW" altLang="en-US" dirty="0"/>
              <a:t>硬體：</a:t>
            </a:r>
            <a:r>
              <a:rPr lang="en-MY" dirty="0"/>
              <a:t>Logitech C310 @ mac</a:t>
            </a:r>
          </a:p>
          <a:p>
            <a:pPr lvl="0"/>
            <a:r>
              <a:rPr lang="zh-TW" altLang="en-US" dirty="0"/>
              <a:t>控制讓快門固定的程式：</a:t>
            </a:r>
            <a:r>
              <a:rPr lang="en-MY" dirty="0" err="1"/>
              <a:t>CameraControl</a:t>
            </a:r>
            <a:r>
              <a:rPr lang="en-MY" dirty="0"/>
              <a:t> Demo App (</a:t>
            </a:r>
            <a:r>
              <a:rPr lang="en-MY" dirty="0" err="1"/>
              <a:t>opensource</a:t>
            </a:r>
            <a:r>
              <a:rPr lang="en-MY" dirty="0" smtClean="0"/>
              <a:t>)</a:t>
            </a:r>
          </a:p>
          <a:p>
            <a:pPr lvl="0"/>
            <a:endParaRPr lang="en-MY" dirty="0"/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>
                <a:effectLst/>
              </a:rPr>
              <a:t>Rx - </a:t>
            </a:r>
            <a:r>
              <a:rPr lang="zh-TW" altLang="en-US" dirty="0">
                <a:effectLst/>
              </a:rPr>
              <a:t>接收</a:t>
            </a:r>
            <a:r>
              <a:rPr lang="zh-CN" altLang="en-US" dirty="0">
                <a:effectLst/>
              </a:rPr>
              <a:t>的實作（</a:t>
            </a:r>
            <a:r>
              <a:rPr lang="en-US" dirty="0">
                <a:effectLst/>
              </a:rPr>
              <a:t>rx.py</a:t>
            </a:r>
            <a:r>
              <a:rPr lang="zh-CN" altLang="en-US" dirty="0" smtClean="0">
                <a:effectLst/>
              </a:rPr>
              <a:t>）</a:t>
            </a:r>
            <a:endParaRPr lang="en-MY" dirty="0"/>
          </a:p>
        </p:txBody>
      </p:sp>
      <p:pic>
        <p:nvPicPr>
          <p:cNvPr id="4" name="Picture 3" descr="SSD:Users:sql:Desktop:螢幕快照 2014-03-27 下午7.09.5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56547"/>
            <a:ext cx="34290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5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</a:t>
            </a:r>
            <a:r>
              <a:rPr lang="en-MY" dirty="0"/>
              <a:t>frame</a:t>
            </a:r>
            <a:r>
              <a:rPr lang="zh-TW" altLang="en-US" dirty="0"/>
              <a:t>傳</a:t>
            </a:r>
            <a:r>
              <a:rPr lang="en-MY" dirty="0"/>
              <a:t>4</a:t>
            </a:r>
            <a:r>
              <a:rPr lang="zh-TW" altLang="en-US" dirty="0"/>
              <a:t>個</a:t>
            </a:r>
            <a:r>
              <a:rPr lang="en-MY" dirty="0"/>
              <a:t>bit</a:t>
            </a:r>
            <a:r>
              <a:rPr lang="zh-TW" altLang="en-US" dirty="0"/>
              <a:t>，即</a:t>
            </a:r>
            <a:r>
              <a:rPr lang="en-MY" dirty="0"/>
              <a:t>4*30=120bps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實際</a:t>
            </a:r>
            <a:r>
              <a:rPr lang="en-MY" dirty="0">
                <a:effectLst/>
              </a:rPr>
              <a:t>data rate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43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頻率的上下限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用頻率的間距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D</a:t>
            </a:r>
            <a:r>
              <a:rPr lang="en-US" altLang="zh-CN" dirty="0" smtClean="0"/>
              <a:t>elay </a:t>
            </a:r>
          </a:p>
          <a:p>
            <a:endParaRPr lang="en-US" altLang="zh-CN" dirty="0" smtClean="0"/>
          </a:p>
          <a:p>
            <a:r>
              <a:rPr lang="zh-CN" altLang="en-US" dirty="0"/>
              <a:t>誤</a:t>
            </a:r>
            <a:r>
              <a:rPr lang="zh-CN" altLang="en-US" dirty="0" smtClean="0"/>
              <a:t>差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問題與解</a:t>
            </a:r>
            <a:r>
              <a:rPr lang="zh-TW" altLang="en-US" dirty="0" smtClean="0">
                <a:effectLst/>
              </a:rPr>
              <a:t>決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288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1065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WNFA lab1 - CamCom </vt:lpstr>
      <vt:lpstr>Tx - 傳輸的實作（tx.c）</vt:lpstr>
      <vt:lpstr>Rx - 接收的實作（rx.py）</vt:lpstr>
      <vt:lpstr>實際data rate</vt:lpstr>
      <vt:lpstr>問題與解決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WNFA lab1 - CamCom </dc:title>
  <dc:creator>sian</dc:creator>
  <cp:lastModifiedBy>louxusian</cp:lastModifiedBy>
  <cp:revision>4</cp:revision>
  <dcterms:created xsi:type="dcterms:W3CDTF">2006-08-16T00:00:00Z</dcterms:created>
  <dcterms:modified xsi:type="dcterms:W3CDTF">2014-04-27T09:00:31Z</dcterms:modified>
</cp:coreProperties>
</file>