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0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7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9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1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7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85F5-3F1C-4C5A-880E-4C15EF4D5A0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A196-917F-4C8C-BB0C-3B04E9F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12" y="1268921"/>
            <a:ext cx="2450353" cy="4572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43109" y="-24710"/>
            <a:ext cx="6080760" cy="4572000"/>
            <a:chOff x="743109" y="-24710"/>
            <a:chExt cx="6080760" cy="457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75" y="-24710"/>
              <a:ext cx="2575629" cy="4572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3109" y="-24710"/>
              <a:ext cx="6080760" cy="45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31131" y="152519"/>
            <a:ext cx="6084140" cy="4572000"/>
            <a:chOff x="3729721" y="359658"/>
            <a:chExt cx="6084140" cy="457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21" y="359658"/>
              <a:ext cx="6084140" cy="4572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731411" y="359658"/>
              <a:ext cx="6080760" cy="45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1497169" y="1598351"/>
            <a:ext cx="6080760" cy="4572000"/>
            <a:chOff x="895509" y="1502658"/>
            <a:chExt cx="6080760" cy="457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455" y="1502658"/>
              <a:ext cx="4948868" cy="4572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895509" y="1502658"/>
              <a:ext cx="6080760" cy="45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672047" y="1772019"/>
            <a:ext cx="6080760" cy="4572000"/>
            <a:chOff x="1176369" y="1240392"/>
            <a:chExt cx="6080760" cy="4572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160" y="1240392"/>
              <a:ext cx="4465178" cy="4572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176369" y="1240392"/>
              <a:ext cx="6080760" cy="45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96508" y="1268921"/>
            <a:ext cx="608076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380464" y="2286000"/>
            <a:ext cx="6080760" cy="4572000"/>
            <a:chOff x="3541137" y="1194490"/>
            <a:chExt cx="6080760" cy="4572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250" y="1194490"/>
              <a:ext cx="4618535" cy="4572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41137" y="1194490"/>
              <a:ext cx="6080760" cy="45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412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Jue, Erik B.</dc:creator>
  <cp:lastModifiedBy>Jue, Erik B.</cp:lastModifiedBy>
  <cp:revision>2</cp:revision>
  <dcterms:created xsi:type="dcterms:W3CDTF">2020-07-08T15:47:12Z</dcterms:created>
  <dcterms:modified xsi:type="dcterms:W3CDTF">2020-07-08T16:40:17Z</dcterms:modified>
</cp:coreProperties>
</file>