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Presentation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By Adam Rothstein </a:t>
            </a:r>
          </a:p>
          <a:p>
            <a:pPr indent="0" lvl="0" marL="0" marR="0" rtl="0" algn="ctr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and Jesse Cox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Results 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Only 3 significant variables: Team runs, runs per game and post-season performance.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US"/>
              <a:t>They are more significant than the ones in the multivariate model. 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Logistic Output </a:t>
            </a: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3">
            <a:alphaModFix/>
          </a:blip>
          <a:srcRect b="29241" l="53718" r="4007" t="30087"/>
          <a:stretch/>
        </p:blipFill>
        <p:spPr>
          <a:xfrm>
            <a:off x="1056575" y="1478375"/>
            <a:ext cx="7030850" cy="48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Conclusion 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believe that the variables that were not significant in the multivariate regression were so because they were correlated to each other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we had access or the time to compile a bigger data set for this experiment we would’ve had more of a significance.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also would’ve dropped the insignificant variables.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Future Research 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A more comprehensive data set should have been used spanning different years 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This is very time consuming but should produce more uniform results and we could have dropped more observations</a:t>
            </a:r>
          </a:p>
          <a:p>
            <a:pPr indent="-228600" lvl="0" marL="457200" marR="0" rtl="0" algn="l">
              <a:spcBef>
                <a:spcPts val="0"/>
              </a:spcBef>
            </a:pPr>
            <a:r>
              <a:t/>
            </a:r>
            <a:endParaRPr/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Could be used in diff-in-diff analysis of drug policy changes. 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Sommers finds an increase in BA to a maximum taking about 7 years </a:t>
            </a:r>
          </a:p>
          <a:p>
            <a:pPr indent="0" lvl="0" marL="0" marR="0" rtl="0" algn="l">
              <a:spcBef>
                <a:spcPts val="64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spcBef>
                <a:spcPts val="640"/>
              </a:spcBef>
            </a:pPr>
            <a:r>
              <a:rPr lang="en-US"/>
              <a:t>Horowitz finds lower levels disparity in talent and competition not driving improvement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used MLB baseball statistics from baseball-reference.com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Players entering the league in 2013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Team stats from 2014 for 30 teams 162 games </a:t>
            </a: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640"/>
              </a:spcBef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Variables	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</a:pPr>
            <a:r>
              <a:rPr lang="en-US"/>
              <a:t>Dependent variables were Batting Average changes and whether or not it was positive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</a:pPr>
            <a:r>
              <a:rPr lang="en-US"/>
              <a:t>Our explanatory variables included average age, team batting average, team runs/game teams total runs, teams win percentage.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Summary Statistics 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28674" l="53818" r="6013" t="33386"/>
          <a:stretch/>
        </p:blipFill>
        <p:spPr>
          <a:xfrm>
            <a:off x="660750" y="1600200"/>
            <a:ext cx="8026050" cy="4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with the data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Change in batting average is not always positive since we are using change over a period of one season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marR="0" rtl="0" algn="l">
              <a:spcBef>
                <a:spcPts val="0"/>
              </a:spcBef>
            </a:pPr>
            <a:r>
              <a:rPr lang="en-US"/>
              <a:t>We created a dummy variable that indicated a positive or negative change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Experiment 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We performed two experiments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-US"/>
              <a:t>Simple multivariable regression on just the percent change in batting average and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-US"/>
              <a:t>Logistic regression on the dummy variable for positive change in batting average 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0" y="1346350"/>
            <a:ext cx="8729700" cy="53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found all explanatory variables to be significant within the regression except for the player’s team’s rank and win percentage.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batting age was the most significant variable and holds a negative coefficient.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logistic model also had a very low pseudo R2 value at .0862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the same explanatory variables and also got similar results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Multivariate Output 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 b="17234" l="53872" r="3045" t="21366"/>
          <a:stretch/>
        </p:blipFill>
        <p:spPr>
          <a:xfrm>
            <a:off x="872099" y="1289350"/>
            <a:ext cx="7399800" cy="526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