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The most influential skills on the </a:t>
            </a:r>
            <a:r>
              <a:rPr lang="en-US" dirty="0" err="1" smtClean="0"/>
              <a:t>pga</a:t>
            </a:r>
            <a:r>
              <a:rPr lang="en-US" dirty="0" smtClean="0"/>
              <a:t> tour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Wentz</a:t>
            </a:r>
          </a:p>
          <a:p>
            <a:r>
              <a:rPr lang="en-US" dirty="0" smtClean="0"/>
              <a:t>Joel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comes from ESPN Statistics for the Top 20 golfers from 2003-2016</a:t>
            </a:r>
          </a:p>
          <a:p>
            <a:r>
              <a:rPr lang="en-US" dirty="0" smtClean="0"/>
              <a:t>280 Observations</a:t>
            </a:r>
          </a:p>
          <a:p>
            <a:r>
              <a:rPr lang="en-US" dirty="0" smtClean="0"/>
              <a:t>Statistics include information on age, rank, wins, top 10 finishes, earnings, driving accuracy, driving distance, save percentage, greens in regulation, putting average, rounds, and events</a:t>
            </a:r>
          </a:p>
          <a:p>
            <a:r>
              <a:rPr lang="en-US" dirty="0" smtClean="0"/>
              <a:t>What skill are the most important when it comes to maximizing earnings on the tour?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88" y="0"/>
            <a:ext cx="9905998" cy="1905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325714"/>
            <a:ext cx="6999287" cy="52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338137"/>
            <a:ext cx="9905998" cy="1905000"/>
          </a:xfrm>
        </p:spPr>
        <p:txBody>
          <a:bodyPr/>
          <a:lstStyle/>
          <a:p>
            <a:r>
              <a:rPr lang="en-US" dirty="0" smtClean="0"/>
              <a:t>Max TOURNAMENT wins = max SEASON earnings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42" y="2028825"/>
            <a:ext cx="5597235" cy="3848100"/>
          </a:xfrm>
        </p:spPr>
      </p:pic>
    </p:spTree>
    <p:extLst>
      <p:ext uri="{BB962C8B-B14F-4D97-AF65-F5344CB8AC3E}">
        <p14:creationId xmlns:p14="http://schemas.microsoft.com/office/powerpoint/2010/main" val="187968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469900"/>
            <a:ext cx="72517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0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88" y="0"/>
            <a:ext cx="9905998" cy="1905000"/>
          </a:xfrm>
        </p:spPr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Picture 3" descr="../Screen%20Shot%202016-05-02%20at%2012.33.27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54" y="457200"/>
            <a:ext cx="6252846" cy="579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0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9905998" cy="1905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76" y="1114425"/>
            <a:ext cx="7024132" cy="5033962"/>
          </a:xfrm>
        </p:spPr>
      </p:pic>
    </p:spTree>
    <p:extLst>
      <p:ext uri="{BB962C8B-B14F-4D97-AF65-F5344CB8AC3E}">
        <p14:creationId xmlns:p14="http://schemas.microsoft.com/office/powerpoint/2010/main" val="35224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regressions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data</a:t>
            </a:r>
          </a:p>
          <a:p>
            <a:r>
              <a:rPr lang="en-US" dirty="0" smtClean="0"/>
              <a:t>Sample size was too restrictive</a:t>
            </a:r>
          </a:p>
          <a:p>
            <a:r>
              <a:rPr lang="en-US" dirty="0" smtClean="0"/>
              <a:t>Data was not detailed enough</a:t>
            </a:r>
          </a:p>
          <a:p>
            <a:r>
              <a:rPr lang="en-US" dirty="0" smtClean="0"/>
              <a:t>Went against golf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percentage and Putting average are extremely important!</a:t>
            </a:r>
          </a:p>
          <a:p>
            <a:r>
              <a:rPr lang="en-US" dirty="0" smtClean="0"/>
              <a:t>Short game &gt; long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</TotalTime>
  <Words>126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Mesh</vt:lpstr>
      <vt:lpstr>Finding The most influential skills on the pga tour</vt:lpstr>
      <vt:lpstr>Background</vt:lpstr>
      <vt:lpstr>Summary statistics</vt:lpstr>
      <vt:lpstr>Max TOURNAMENT wins = max SEASON earnings</vt:lpstr>
      <vt:lpstr>PowerPoint Presentation</vt:lpstr>
      <vt:lpstr>Heat map</vt:lpstr>
      <vt:lpstr> </vt:lpstr>
      <vt:lpstr>Trouble with regressions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most influential skills on the pga tour</dc:title>
  <dc:creator>Flores, Joel</dc:creator>
  <cp:lastModifiedBy>Flores, Joel</cp:lastModifiedBy>
  <cp:revision>4</cp:revision>
  <dcterms:created xsi:type="dcterms:W3CDTF">2016-05-04T14:02:10Z</dcterms:created>
  <dcterms:modified xsi:type="dcterms:W3CDTF">2016-05-04T14:43:52Z</dcterms:modified>
</cp:coreProperties>
</file>