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T Sans Narrow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B257A5-4A03-497C-8CC9-7C3233CCF452}">
  <a:tblStyle styleId="{94B257A5-4A03-497C-8CC9-7C3233CCF45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8493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43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59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39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23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81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27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068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50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6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5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52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1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19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49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85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7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0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0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Graduation Rates and Rate My Professors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Virginia Amerman &amp; Claudia Gomes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Cont.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49" y="1930350"/>
            <a:ext cx="4398350" cy="184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00" y="1827050"/>
            <a:ext cx="40386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Cont.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t="17945"/>
          <a:stretch/>
        </p:blipFill>
        <p:spPr>
          <a:xfrm>
            <a:off x="3865200" y="652775"/>
            <a:ext cx="4832049" cy="42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My Professors Statistics</a:t>
            </a:r>
          </a:p>
        </p:txBody>
      </p:sp>
      <p:graphicFrame>
        <p:nvGraphicFramePr>
          <p:cNvPr id="139" name="Shape 139"/>
          <p:cNvGraphicFramePr/>
          <p:nvPr>
            <p:extLst>
              <p:ext uri="{D42A27DB-BD31-4B8C-83A1-F6EECF244321}">
                <p14:modId xmlns:p14="http://schemas.microsoft.com/office/powerpoint/2010/main" val="2675094168"/>
              </p:ext>
            </p:extLst>
          </p:nvPr>
        </p:nvGraphicFramePr>
        <p:xfrm>
          <a:off x="952500" y="1238250"/>
          <a:ext cx="7239000" cy="2851261"/>
        </p:xfrm>
        <a:graphic>
          <a:graphicData uri="http://schemas.openxmlformats.org/drawingml/2006/table">
            <a:tbl>
              <a:tblPr>
                <a:noFill/>
                <a:tableStyleId>{94B257A5-4A03-497C-8CC9-7C3233CCF452}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Variables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Mean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Median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Average Professor Rating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3.529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3.83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Overall Rating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2.647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3.2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Reputation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2.842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3.2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Location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2.856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3.5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Internet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2.63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3.1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Food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2.237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2.6</a:t>
                      </a:r>
                    </a:p>
                  </a:txBody>
                  <a:tcPr marL="68575" marR="6857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My Professor Statistics Continued </a:t>
            </a:r>
          </a:p>
        </p:txBody>
      </p:sp>
      <p:graphicFrame>
        <p:nvGraphicFramePr>
          <p:cNvPr id="145" name="Shape 145"/>
          <p:cNvGraphicFramePr/>
          <p:nvPr>
            <p:extLst>
              <p:ext uri="{D42A27DB-BD31-4B8C-83A1-F6EECF244321}">
                <p14:modId xmlns:p14="http://schemas.microsoft.com/office/powerpoint/2010/main" val="688381525"/>
              </p:ext>
            </p:extLst>
          </p:nvPr>
        </p:nvGraphicFramePr>
        <p:xfrm>
          <a:off x="952500" y="1238250"/>
          <a:ext cx="7239000" cy="2851261"/>
        </p:xfrm>
        <a:graphic>
          <a:graphicData uri="http://schemas.openxmlformats.org/drawingml/2006/table">
            <a:tbl>
              <a:tblPr>
                <a:noFill/>
                <a:tableStyleId>{94B257A5-4A03-497C-8CC9-7C3233CCF452}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Variables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Mean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Median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Library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2.7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3.3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Campus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2.729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3.3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Social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2.839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3.5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Happiness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2.325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2.8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Opportunity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2.359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2.8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Clubs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2.946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3.7</a:t>
                      </a:r>
                    </a:p>
                  </a:txBody>
                  <a:tcPr marL="68575" marR="6857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Merging data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987" y="1228425"/>
            <a:ext cx="49244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all variables: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l="882"/>
          <a:stretch/>
        </p:blipFill>
        <p:spPr>
          <a:xfrm>
            <a:off x="2960050" y="118650"/>
            <a:ext cx="5763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dropping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Unneeded variables: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87" y="371475"/>
            <a:ext cx="54197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Analysis 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Positive correlation: social, library, and happiness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Negative correlation: internet, campus, location, and clubs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Importance of research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Future research and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we are doing this project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68455" y="11524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Graduation rates are important for higher education institutions and students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Research has been done regressing resource allocation and graduation rates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Other variables that have been shown to affect graduation rates: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Mental health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Percent of Pell grant recipients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Student population 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our project is different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There has been no data relating what the student thinks about their institution and how they are treated and graduation rates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Used ratemyproffessors.com to find what students really think about their insitution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My Professor Quality Rating System</a:t>
            </a:r>
          </a:p>
        </p:txBody>
      </p:sp>
      <p:graphicFrame>
        <p:nvGraphicFramePr>
          <p:cNvPr id="85" name="Shape 85"/>
          <p:cNvGraphicFramePr/>
          <p:nvPr>
            <p:extLst>
              <p:ext uri="{D42A27DB-BD31-4B8C-83A1-F6EECF244321}">
                <p14:modId xmlns:p14="http://schemas.microsoft.com/office/powerpoint/2010/main" val="920958300"/>
              </p:ext>
            </p:extLst>
          </p:nvPr>
        </p:nvGraphicFramePr>
        <p:xfrm>
          <a:off x="952500" y="1428750"/>
          <a:ext cx="7239000" cy="3328102"/>
        </p:xfrm>
        <a:graphic>
          <a:graphicData uri="http://schemas.openxmlformats.org/drawingml/2006/table">
            <a:tbl>
              <a:tblPr>
                <a:noFill/>
                <a:tableStyleId>{94B257A5-4A03-497C-8CC9-7C3233CCF452}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Quality Rating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Reputation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your school is viewed by the world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is the internet at your school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Opportunity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your school has the “hook-up”. If they have a powerful alumni network. How much has the college/university helped you take advantage of career opportunities.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Campus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does your campus look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the social scene like on campus. If there are lots of different events like concerts, lectures, rallies and sporting events</a:t>
                      </a:r>
                    </a:p>
                  </a:txBody>
                  <a:tcPr marL="68575" marR="6857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Rating System Cont.</a:t>
            </a:r>
          </a:p>
        </p:txBody>
      </p:sp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854542086"/>
              </p:ext>
            </p:extLst>
          </p:nvPr>
        </p:nvGraphicFramePr>
        <p:xfrm>
          <a:off x="952500" y="1428750"/>
          <a:ext cx="7239000" cy="3318644"/>
        </p:xfrm>
        <a:graphic>
          <a:graphicData uri="http://schemas.openxmlformats.org/drawingml/2006/table">
            <a:tbl>
              <a:tblPr>
                <a:noFill/>
                <a:tableStyleId>{94B257A5-4A03-497C-8CC9-7C3233CCF452}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is the campus location relative to other key areas. If getting around is easy around your school.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are the dining halls and other public eating places at your school in terms of looks and actual taste of the food.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Library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your library have convent hours, good technology, and a quiet place to study.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Clubs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the extracurricular scene like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Happiness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you are happy with the school overall</a:t>
                      </a:r>
                    </a:p>
                  </a:txBody>
                  <a:tcPr marL="68575" marR="6857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Professor Score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average score of all the professors who have been rated on ratemyproffessor.com for that institution</a:t>
                      </a:r>
                    </a:p>
                  </a:txBody>
                  <a:tcPr marL="68575" marR="6857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Graduation Rate data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Chronicle of Higher Education’s College Completion Research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Deleted all two year institutions and those who reported no four-year graduation rate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Measuring only six-year graduation data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Data now composes 1849 schools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Graduation Rate Data Cont.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24" y="1801649"/>
            <a:ext cx="1801264" cy="170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502" y="1854727"/>
            <a:ext cx="1699625" cy="165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72675" y="1386900"/>
            <a:ext cx="27669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Four-year Graduation Rates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330825" y="1439850"/>
            <a:ext cx="2495700" cy="3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Six-Year Graduation Rates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Six-Year Graduation Rates Per State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47" y="1112622"/>
            <a:ext cx="3776125" cy="380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389975" y="1426625"/>
            <a:ext cx="2184600" cy="19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-Lowest in New Mexico &amp; Alaska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-Highest in Rhode Island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Our goal was to webscrape Rate My Professor to get the data we wanted from all 50 states.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started with just Maryland universities and then expanded it to include all states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490</Words>
  <Application>Microsoft Office PowerPoint</Application>
  <PresentationFormat>On-screen Show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Open Sans</vt:lpstr>
      <vt:lpstr>Times New Roman</vt:lpstr>
      <vt:lpstr>Arial</vt:lpstr>
      <vt:lpstr>PT Sans Narrow</vt:lpstr>
      <vt:lpstr>tropic</vt:lpstr>
      <vt:lpstr>Graduation Rates and Rate My Professors</vt:lpstr>
      <vt:lpstr>Why we are doing this project</vt:lpstr>
      <vt:lpstr>How our project is different </vt:lpstr>
      <vt:lpstr>Rate My Professor Quality Rating System</vt:lpstr>
      <vt:lpstr>Quality Rating System Cont.</vt:lpstr>
      <vt:lpstr>Graduation Rate data</vt:lpstr>
      <vt:lpstr>Graduation Rate Data Cont.</vt:lpstr>
      <vt:lpstr>Six-Year Graduation Rates Per State</vt:lpstr>
      <vt:lpstr>Web Scraping </vt:lpstr>
      <vt:lpstr>Web Scraping Cont.</vt:lpstr>
      <vt:lpstr>Web Scraping Cont.</vt:lpstr>
      <vt:lpstr>Rate My Professors Statistics</vt:lpstr>
      <vt:lpstr>Rate My Professor Statistics Continued </vt:lpstr>
      <vt:lpstr>Merging data</vt:lpstr>
      <vt:lpstr>Regression</vt:lpstr>
      <vt:lpstr>Regression</vt:lpstr>
      <vt:lpstr>Regression Analysis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Rates and Rate My Professors</dc:title>
  <dc:creator>Virginia Amerman</dc:creator>
  <cp:lastModifiedBy>Virginia Amerman</cp:lastModifiedBy>
  <cp:revision>3</cp:revision>
  <dcterms:modified xsi:type="dcterms:W3CDTF">2016-05-04T01:16:52Z</dcterms:modified>
</cp:coreProperties>
</file>