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9" r:id="rId5"/>
    <p:sldId id="262" r:id="rId6"/>
    <p:sldId id="260" r:id="rId7"/>
    <p:sldId id="261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51" autoAdjust="0"/>
  </p:normalViewPr>
  <p:slideViewPr>
    <p:cSldViewPr snapToGrid="0" snapToObjects="1">
      <p:cViewPr varScale="1">
        <p:scale>
          <a:sx n="107" d="100"/>
          <a:sy n="107" d="100"/>
        </p:scale>
        <p:origin x="-7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FB4BDD5-9C86-DB4D-991C-D0524EBFD2AD}" type="datetimeFigureOut">
              <a:rPr lang="en-US" smtClean="0"/>
              <a:t>5/3/16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D04727D2-D6C0-B448-B064-21480B53A9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Best Bars in Baltimore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Brian Jensen &amp; Nicole Delgado</a:t>
            </a:r>
          </a:p>
        </p:txBody>
      </p:sp>
    </p:spTree>
    <p:extLst>
      <p:ext uri="{BB962C8B-B14F-4D97-AF65-F5344CB8AC3E}">
        <p14:creationId xmlns:p14="http://schemas.microsoft.com/office/powerpoint/2010/main" val="1139520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Python tools such as:</a:t>
            </a:r>
          </a:p>
          <a:p>
            <a:pPr lvl="1"/>
            <a:r>
              <a:rPr lang="en-US" dirty="0" smtClean="0"/>
              <a:t>Pandas</a:t>
            </a:r>
          </a:p>
          <a:p>
            <a:pPr lvl="1"/>
            <a:r>
              <a:rPr lang="en-US" dirty="0" smtClean="0"/>
              <a:t>Yelp </a:t>
            </a:r>
            <a:r>
              <a:rPr lang="en-US" dirty="0" smtClean="0"/>
              <a:t>API</a:t>
            </a:r>
          </a:p>
          <a:p>
            <a:pPr lvl="1"/>
            <a:r>
              <a:rPr lang="en-US" dirty="0" smtClean="0"/>
              <a:t>Matplotlib</a:t>
            </a:r>
          </a:p>
          <a:p>
            <a:pPr lvl="1"/>
            <a:r>
              <a:rPr lang="en-US" dirty="0" smtClean="0"/>
              <a:t>Numpy</a:t>
            </a:r>
          </a:p>
          <a:p>
            <a:pPr lvl="1"/>
            <a:endParaRPr lang="en-US" dirty="0"/>
          </a:p>
          <a:p>
            <a:r>
              <a:rPr lang="en-US" dirty="0" smtClean="0"/>
              <a:t>Using Yelp API, we compared the amount of stars and reviews each bar received and found the best bar in Baltimore. </a:t>
            </a:r>
            <a:endParaRPr lang="en-US" dirty="0" smtClean="0"/>
          </a:p>
          <a:p>
            <a:r>
              <a:rPr lang="en-US" dirty="0" smtClean="0"/>
              <a:t>Combined bar data with recent crime activity to see the correlation between the best bar and crimes on April 16.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Imported data from UMD College Park </a:t>
            </a:r>
          </a:p>
          <a:p>
            <a:pPr lvl="1"/>
            <a:r>
              <a:rPr lang="en-US" dirty="0" smtClean="0"/>
              <a:t>Data on crimes in Baltimore </a:t>
            </a:r>
          </a:p>
          <a:p>
            <a:pPr lvl="1"/>
            <a:r>
              <a:rPr lang="en-US" dirty="0" smtClean="0"/>
              <a:t>Grabbed specific data from 4/16</a:t>
            </a:r>
          </a:p>
          <a:p>
            <a:endParaRPr lang="en-US" dirty="0"/>
          </a:p>
          <a:p>
            <a:r>
              <a:rPr lang="en-US" dirty="0" smtClean="0"/>
              <a:t>Dropped the following:</a:t>
            </a:r>
          </a:p>
          <a:p>
            <a:pPr lvl="1"/>
            <a:r>
              <a:rPr lang="en-US" dirty="0" smtClean="0"/>
              <a:t>Duplicate Businesses</a:t>
            </a:r>
          </a:p>
          <a:p>
            <a:pPr lvl="1"/>
            <a:r>
              <a:rPr lang="en-US" dirty="0" smtClean="0"/>
              <a:t>Businesses with less than 8 reviews</a:t>
            </a:r>
          </a:p>
          <a:p>
            <a:endParaRPr lang="en-US" dirty="0" smtClean="0"/>
          </a:p>
          <a:p>
            <a:r>
              <a:rPr lang="en-US" dirty="0" smtClean="0"/>
              <a:t>Added Geographical Coordinates</a:t>
            </a:r>
          </a:p>
          <a:p>
            <a:pPr lvl="1"/>
            <a:r>
              <a:rPr lang="en-US" dirty="0" smtClean="0"/>
              <a:t>For both bars &amp; crime data</a:t>
            </a:r>
          </a:p>
          <a:p>
            <a:endParaRPr lang="en-US" dirty="0"/>
          </a:p>
          <a:p>
            <a:r>
              <a:rPr lang="en-US" dirty="0" smtClean="0"/>
              <a:t>Sorted Data by star ratings &amp; reviews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3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Summary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9192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Latitude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Longitude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3.682109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132.134185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39.285290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 -76.613759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38.977700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-76.935130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1512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39.533622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-76.308766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836643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for Review Ratings: 8 (6)</a:t>
            </a:r>
          </a:p>
          <a:p>
            <a:r>
              <a:rPr lang="en-US" dirty="0" smtClean="0"/>
              <a:t>Mode for Star Ratings: 4 (131)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53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cop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42" r="-7642"/>
          <a:stretch>
            <a:fillRect/>
          </a:stretch>
        </p:blipFill>
        <p:spPr>
          <a:xfrm>
            <a:off x="457200" y="674720"/>
            <a:ext cx="8229600" cy="5802280"/>
          </a:xfrm>
        </p:spPr>
      </p:pic>
    </p:spTree>
    <p:extLst>
      <p:ext uri="{BB962C8B-B14F-4D97-AF65-F5344CB8AC3E}">
        <p14:creationId xmlns:p14="http://schemas.microsoft.com/office/powerpoint/2010/main" val="404002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Screen Shot 2016-05-01 at 1.36.19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779" r="-26779"/>
          <a:stretch>
            <a:fillRect/>
          </a:stretch>
        </p:blipFill>
        <p:spPr>
          <a:xfrm>
            <a:off x="0" y="396875"/>
            <a:ext cx="9144000" cy="6461125"/>
          </a:xfrm>
        </p:spPr>
      </p:pic>
      <p:sp>
        <p:nvSpPr>
          <p:cNvPr id="2" name="TextBox 1"/>
          <p:cNvSpPr txBox="1"/>
          <p:nvPr/>
        </p:nvSpPr>
        <p:spPr>
          <a:xfrm>
            <a:off x="4960578" y="2844408"/>
            <a:ext cx="992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Joe Benny’s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2712" y="4524593"/>
            <a:ext cx="115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Bar Liquorice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12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age copy 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11" r="-8111"/>
          <a:stretch>
            <a:fillRect/>
          </a:stretch>
        </p:blipFill>
        <p:spPr>
          <a:xfrm>
            <a:off x="0" y="648260"/>
            <a:ext cx="9144000" cy="5828740"/>
          </a:xfrm>
        </p:spPr>
      </p:pic>
    </p:spTree>
    <p:extLst>
      <p:ext uri="{BB962C8B-B14F-4D97-AF65-F5344CB8AC3E}">
        <p14:creationId xmlns:p14="http://schemas.microsoft.com/office/powerpoint/2010/main" val="17463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Highest Star Rating Bars:</a:t>
            </a:r>
          </a:p>
          <a:p>
            <a:pPr lvl="1"/>
            <a:r>
              <a:rPr lang="en-US" dirty="0" smtClean="0"/>
              <a:t>Bar Liquorice</a:t>
            </a:r>
          </a:p>
          <a:p>
            <a:pPr lvl="1"/>
            <a:r>
              <a:rPr lang="en-US" dirty="0" smtClean="0"/>
              <a:t>Joe Benny’s</a:t>
            </a:r>
          </a:p>
          <a:p>
            <a:endParaRPr lang="en-US" dirty="0"/>
          </a:p>
          <a:p>
            <a:r>
              <a:rPr lang="en-US" dirty="0" smtClean="0"/>
              <a:t>Best Bar in Baltimore:</a:t>
            </a:r>
          </a:p>
          <a:p>
            <a:pPr lvl="1"/>
            <a:r>
              <a:rPr lang="en-US" dirty="0" smtClean="0"/>
              <a:t>Joe Benny’s</a:t>
            </a:r>
          </a:p>
          <a:p>
            <a:endParaRPr lang="en-US" dirty="0"/>
          </a:p>
          <a:p>
            <a:r>
              <a:rPr lang="en-US" dirty="0" smtClean="0"/>
              <a:t>Crime around these bars on 4/16: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igh</a:t>
            </a:r>
          </a:p>
        </p:txBody>
      </p:sp>
    </p:spTree>
    <p:extLst>
      <p:ext uri="{BB962C8B-B14F-4D97-AF65-F5344CB8AC3E}">
        <p14:creationId xmlns:p14="http://schemas.microsoft.com/office/powerpoint/2010/main" val="248220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Studies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bars have the most crime around them?</a:t>
            </a:r>
          </a:p>
          <a:p>
            <a:pPr lvl="1"/>
            <a:r>
              <a:rPr lang="en-US" dirty="0" smtClean="0"/>
              <a:t>Finding this through comparing crime and bar distance to see how much crime is around each bar in our data.</a:t>
            </a:r>
          </a:p>
          <a:p>
            <a:endParaRPr lang="en-US" dirty="0"/>
          </a:p>
          <a:p>
            <a:r>
              <a:rPr lang="en-US" dirty="0" smtClean="0"/>
              <a:t>Use price filters to search for different costs of bars in the area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67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45</TotalTime>
  <Words>241</Words>
  <Application>Microsoft Macintosh PowerPoint</Application>
  <PresentationFormat>On-screen Show (4:3)</PresentationFormat>
  <Paragraphs>68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Best Bars in Baltimore</vt:lpstr>
      <vt:lpstr>Project Description</vt:lpstr>
      <vt:lpstr>Updated Data</vt:lpstr>
      <vt:lpstr>Simple Summary Statistics</vt:lpstr>
      <vt:lpstr>PowerPoint Presentation</vt:lpstr>
      <vt:lpstr>PowerPoint Presentation</vt:lpstr>
      <vt:lpstr>PowerPoint Presentation</vt:lpstr>
      <vt:lpstr>Conclusion</vt:lpstr>
      <vt:lpstr>Future Studies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Bars in Baltimore</dc:title>
  <dc:creator>Nicole Delgado</dc:creator>
  <cp:lastModifiedBy>Nicole Delgado</cp:lastModifiedBy>
  <cp:revision>10</cp:revision>
  <dcterms:created xsi:type="dcterms:W3CDTF">2016-05-01T17:08:39Z</dcterms:created>
  <dcterms:modified xsi:type="dcterms:W3CDTF">2016-05-03T19:54:22Z</dcterms:modified>
</cp:coreProperties>
</file>