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164" d="100"/>
          <a:sy n="164" d="100"/>
        </p:scale>
        <p:origin x="-2070" y="-4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5/12/2016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639762"/>
          </a:xfrm>
        </p:spPr>
        <p:txBody>
          <a:bodyPr>
            <a:normAutofit fontScale="90000"/>
          </a:bodyPr>
          <a:lstStyle/>
          <a:p>
            <a:r>
              <a:rPr lang="en-US" dirty="0" smtClean="0"/>
              <a:t>Team self-grading Rubik</a:t>
            </a:r>
            <a:endParaRPr lang="en-US" dirty="0"/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5990326"/>
              </p:ext>
            </p:extLst>
          </p:nvPr>
        </p:nvGraphicFramePr>
        <p:xfrm>
          <a:off x="152400" y="2819400"/>
          <a:ext cx="8839200" cy="383427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590800"/>
                <a:gridCol w="2438400"/>
                <a:gridCol w="3581400"/>
                <a:gridCol w="228600"/>
              </a:tblGrid>
              <a:tr h="269804">
                <a:tc>
                  <a:txBody>
                    <a:bodyPr/>
                    <a:lstStyle/>
                    <a:p>
                      <a:r>
                        <a:rPr lang="en-US" sz="1600" dirty="0" smtClean="0"/>
                        <a:t>Names:</a:t>
                      </a:r>
                      <a:endParaRPr lang="en-US" sz="16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Your name: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mtClean="0"/>
                        <a:t>Team member’s name:</a:t>
                      </a:r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70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1. Participated in group discussions or meetings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70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2. </a:t>
                      </a:r>
                      <a:r>
                        <a:rPr lang="en-US" sz="1400" smtClean="0"/>
                        <a:t>Helped </a:t>
                      </a:r>
                      <a:r>
                        <a:rPr lang="en-US" sz="1400" smtClean="0"/>
                        <a:t>keep </a:t>
                      </a:r>
                      <a:r>
                        <a:rPr lang="en-US" sz="1400" dirty="0" smtClean="0"/>
                        <a:t>the group focused on the task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  <a:tr h="4271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3. Contributed useful ideas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1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4. Quantity</a:t>
                      </a:r>
                      <a:r>
                        <a:rPr lang="en-US" sz="1400" baseline="0" dirty="0" smtClean="0"/>
                        <a:t> of work done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42719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5. Quality of work done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60706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6. Responded</a:t>
                      </a:r>
                      <a:r>
                        <a:rPr lang="en-US" sz="1400" baseline="0" dirty="0" smtClean="0"/>
                        <a:t> quickly to email/phone messages</a:t>
                      </a:r>
                      <a:endParaRPr lang="en-US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</a:tr>
              <a:tr h="269804">
                <a:tc>
                  <a:txBody>
                    <a:bodyPr/>
                    <a:lstStyle/>
                    <a:p>
                      <a:r>
                        <a:rPr lang="en-US" dirty="0" smtClean="0"/>
                        <a:t>Total score: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304800" y="914400"/>
            <a:ext cx="8610600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Do not stress about this Rubik. It will only play a minor role for your grade. Whether your teammate evaluates you as 3 or 4 or 5 does not matter. If you get 1 and 2 scores consistently though, then you have a problem! I use this Rubik to eliminate the free-rider problem and not to figure out your grade!</a:t>
            </a:r>
            <a:endParaRPr lang="en-US" sz="1400" dirty="0"/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Use the following point scores for this evaluation:</a:t>
            </a:r>
            <a:br>
              <a:rPr lang="en-US" sz="1400" dirty="0" smtClean="0"/>
            </a:br>
            <a:r>
              <a:rPr lang="en-US" sz="1400" dirty="0"/>
              <a:t>1=weak, 2=below average, 3=average, 4=above average, 5=superior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Insert your name in the fist column and evaluate yourself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Insert your team member’s name in the second column and evaluate them</a:t>
            </a:r>
          </a:p>
          <a:p>
            <a:pPr marL="285750" indent="-285750">
              <a:buFont typeface="Arial" pitchFamily="34" charset="0"/>
              <a:buChar char="•"/>
            </a:pPr>
            <a:r>
              <a:rPr lang="en-US" sz="1400" dirty="0" smtClean="0"/>
              <a:t>You can write comments on the back if you like.</a:t>
            </a:r>
          </a:p>
        </p:txBody>
      </p:sp>
    </p:spTree>
    <p:extLst>
      <p:ext uri="{BB962C8B-B14F-4D97-AF65-F5344CB8AC3E}">
        <p14:creationId xmlns:p14="http://schemas.microsoft.com/office/powerpoint/2010/main" val="135756114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0F0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</TotalTime>
  <Words>132</Words>
  <Application>Microsoft Office PowerPoint</Application>
  <PresentationFormat>On-screen Show (4:3)</PresentationFormat>
  <Paragraphs>16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Team self-grading Rubik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Jung, Juergen N.</dc:creator>
  <cp:lastModifiedBy>Jung, Juergen</cp:lastModifiedBy>
  <cp:revision>17</cp:revision>
  <dcterms:created xsi:type="dcterms:W3CDTF">2006-08-16T00:00:00Z</dcterms:created>
  <dcterms:modified xsi:type="dcterms:W3CDTF">2016-05-12T13:03:30Z</dcterms:modified>
</cp:coreProperties>
</file>