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rts/colors1.xml" ContentType="application/vnd.ms-office.chartcolorstyle+xml"/>
  <Override PartName="/ppt/charts/style1.xml" ContentType="application/vnd.ms-office.chartstyle+xml"/>
  <Override PartName="/ppt/charts/colors2.xml" ContentType="application/vnd.ms-office.chartcolorstyle+xml"/>
  <Override PartName="/ppt/charts/style2.xml" ContentType="application/vnd.ms-office.chart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65" d="100"/>
          <a:sy n="165" d="100"/>
        </p:scale>
        <p:origin x="-16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Style" Target="style1.xml"/><Relationship Id="rId2" Type="http://schemas.microsoft.com/office/2011/relationships/chartColorStyle" Target="colors1.xml"/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Style" Target="style2.xml"/><Relationship Id="rId2" Type="http://schemas.microsoft.com/office/2011/relationships/chartColorStyle" Target="colors2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Field</a:t>
            </a:r>
            <a:r>
              <a:rPr lang="en-US" baseline="0" dirty="0" smtClean="0"/>
              <a:t> Goal Percentage Averages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0.45300000000000001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0.46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Champions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0.47799999999999998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38688"/>
        <c:axId val="6740224"/>
      </c:barChart>
      <c:catAx>
        <c:axId val="67386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40224"/>
        <c:crosses val="autoZero"/>
        <c:auto val="1"/>
        <c:lblAlgn val="ctr"/>
        <c:lblOffset val="100"/>
        <c:noMultiLvlLbl val="0"/>
      </c:catAx>
      <c:valAx>
        <c:axId val="6740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86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Defensive Rating</a:t>
            </a:r>
            <a:r>
              <a:rPr lang="en-US" baseline="0" dirty="0" smtClean="0"/>
              <a:t> Averages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East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103.7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West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102.4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Champions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2011-2015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60800"/>
        <c:axId val="6862336"/>
      </c:barChart>
      <c:catAx>
        <c:axId val="6860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2336"/>
        <c:crosses val="autoZero"/>
        <c:auto val="1"/>
        <c:lblAlgn val="ctr"/>
        <c:lblOffset val="100"/>
        <c:noMultiLvlLbl val="0"/>
      </c:catAx>
      <c:valAx>
        <c:axId val="6862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608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91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1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6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524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393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786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36782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2635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5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1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924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936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7476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176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93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30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4E7B8BE-6B9C-4F06-B94A-58B114F1CA48}" type="datetimeFigureOut">
              <a:rPr lang="en-US" smtClean="0"/>
              <a:t>4/13/2016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8605A01-BEE9-484E-8980-3CC574C79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Externalities in the Competitiveness of NBA Basketball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Alex Bennett</a:t>
            </a:r>
          </a:p>
          <a:p>
            <a:r>
              <a:rPr lang="en-US" dirty="0" smtClean="0"/>
              <a:t>Joe Nickens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068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Looking to find externalities to the success of NBA Basketball Teams</a:t>
            </a:r>
          </a:p>
          <a:p>
            <a:r>
              <a:rPr lang="en-US" dirty="0" smtClean="0"/>
              <a:t>Compare the effects of these externalities on different variables between Western and Eastern Conference Teams</a:t>
            </a:r>
          </a:p>
          <a:p>
            <a:r>
              <a:rPr lang="en-US" dirty="0" smtClean="0"/>
              <a:t>We believe that externalities effect Western Conference teams more positively than Eastern Conference Teams</a:t>
            </a:r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03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6 NBA seasons</a:t>
            </a:r>
          </a:p>
          <a:p>
            <a:r>
              <a:rPr lang="en-US" sz="1800" dirty="0" smtClean="0"/>
              <a:t>Variables that were removed Home/Away </a:t>
            </a:r>
            <a:r>
              <a:rPr lang="en-US" sz="1800" dirty="0"/>
              <a:t>Records East vs West win % </a:t>
            </a:r>
            <a:r>
              <a:rPr lang="en-US" sz="1800" dirty="0" smtClean="0"/>
              <a:t>Team </a:t>
            </a:r>
            <a:r>
              <a:rPr lang="en-US" sz="1800" dirty="0"/>
              <a:t>Salary Cap and Top Scorers in games </a:t>
            </a:r>
            <a:r>
              <a:rPr lang="en-US" sz="1800" dirty="0" smtClean="0"/>
              <a:t>OWS/game DWS/game</a:t>
            </a:r>
          </a:p>
          <a:p>
            <a:r>
              <a:rPr lang="en-US" sz="1800" dirty="0" smtClean="0"/>
              <a:t>Add more variables as needed </a:t>
            </a:r>
          </a:p>
          <a:p>
            <a:r>
              <a:rPr lang="en-US" sz="1800" dirty="0" smtClean="0"/>
              <a:t>Basketball-reference.com</a:t>
            </a:r>
          </a:p>
          <a:p>
            <a:endParaRPr lang="en-US" sz="1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40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180 Observations (30 teams and 6 seasons)</a:t>
            </a:r>
          </a:p>
          <a:p>
            <a:r>
              <a:rPr lang="en-US" dirty="0" smtClean="0"/>
              <a:t>11 independent variables</a:t>
            </a:r>
          </a:p>
          <a:p>
            <a:pPr lvl="1"/>
            <a:r>
              <a:rPr lang="en-US" dirty="0" smtClean="0"/>
              <a:t>Field Goal Percentage, 3 Point Percentage, Points Per Game, Assists Per Game, Steals Per Game, Blocks Per Game, Defensive Rating, Pace, Turnovers per 100 plays, Average Age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0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Field Goal % </a:t>
            </a:r>
            <a:endParaRPr lang="en-US" dirty="0"/>
          </a:p>
        </p:txBody>
      </p:sp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77931905"/>
              </p:ext>
            </p:extLst>
          </p:nvPr>
        </p:nvGraphicFramePr>
        <p:xfrm>
          <a:off x="1295400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Defensive Rating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619161319"/>
              </p:ext>
            </p:extLst>
          </p:nvPr>
        </p:nvGraphicFramePr>
        <p:xfrm>
          <a:off x="6180138" y="3243263"/>
          <a:ext cx="4718050" cy="2632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3529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Issues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8000" dirty="0" smtClean="0"/>
              <a:t>Scraper Malfunction for Stats.NBA.com	</a:t>
            </a:r>
          </a:p>
          <a:p>
            <a:pPr lvl="1"/>
            <a:r>
              <a:rPr lang="en-US" sz="8000" dirty="0" smtClean="0"/>
              <a:t>Source file hard to comprehend </a:t>
            </a:r>
          </a:p>
          <a:p>
            <a:pPr lvl="1"/>
            <a:r>
              <a:rPr lang="en-US" sz="8000" dirty="0" smtClean="0"/>
              <a:t>Scraper stops and closes out after a few minutes</a:t>
            </a:r>
          </a:p>
          <a:p>
            <a:pPr marL="0" indent="0">
              <a:buNone/>
            </a:pPr>
            <a:r>
              <a:rPr lang="en-US" sz="8000" dirty="0" smtClean="0"/>
              <a:t>	</a:t>
            </a:r>
          </a:p>
          <a:p>
            <a:r>
              <a:rPr lang="en-US" sz="8000" dirty="0" smtClean="0"/>
              <a:t>Data needs cleaning</a:t>
            </a:r>
          </a:p>
          <a:p>
            <a:pPr lvl="1"/>
            <a:r>
              <a:rPr lang="en-US" sz="8000" dirty="0" smtClean="0"/>
              <a:t>Three team name changes within last 6 years</a:t>
            </a:r>
          </a:p>
          <a:p>
            <a:pPr lvl="1"/>
            <a:r>
              <a:rPr lang="en-US" sz="8000" dirty="0" smtClean="0"/>
              <a:t>CSV file read certain numbers as dates</a:t>
            </a:r>
          </a:p>
          <a:p>
            <a:pPr lvl="1"/>
            <a:r>
              <a:rPr lang="en-US" sz="8000" dirty="0" smtClean="0"/>
              <a:t>Missing a champion for 2016 since season is ongoing </a:t>
            </a:r>
          </a:p>
          <a:p>
            <a:pPr lvl="1"/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Finish cleaning data</a:t>
            </a:r>
          </a:p>
          <a:p>
            <a:r>
              <a:rPr lang="en-US" sz="2000" dirty="0" smtClean="0"/>
              <a:t>Continue gathering data </a:t>
            </a:r>
          </a:p>
          <a:p>
            <a:r>
              <a:rPr lang="en-US" sz="2000" dirty="0" smtClean="0"/>
              <a:t>Run Logistical Regression </a:t>
            </a:r>
          </a:p>
          <a:p>
            <a:pPr lvl="1"/>
            <a:r>
              <a:rPr lang="en-US" sz="1600" dirty="0" smtClean="0"/>
              <a:t>Whether team made playoffs as the dependent variable and variables gathered from the data as independent </a:t>
            </a:r>
          </a:p>
          <a:p>
            <a:pPr lvl="1"/>
            <a:r>
              <a:rPr lang="en-US" sz="1600" dirty="0" smtClean="0"/>
              <a:t>Take the significant variables from step above and run them with NBA Champion as the dependent variable</a:t>
            </a:r>
          </a:p>
          <a:p>
            <a:pPr lvl="0">
              <a:buClr>
                <a:srgbClr val="83992A"/>
              </a:buClr>
            </a:pPr>
            <a:r>
              <a:rPr lang="en-US" sz="2000" dirty="0">
                <a:solidFill>
                  <a:prstClr val="black">
                    <a:lumMod val="85000"/>
                    <a:lumOff val="15000"/>
                  </a:prstClr>
                </a:solidFill>
              </a:rPr>
              <a:t>Run </a:t>
            </a: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Regressions based on our Logistical Regression Results with externalities as independent variables</a:t>
            </a:r>
          </a:p>
          <a:p>
            <a:pPr lvl="0">
              <a:buClr>
                <a:srgbClr val="83992A"/>
              </a:buClr>
            </a:pPr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Compare results between Western and Eastern Conference Teams</a:t>
            </a:r>
          </a:p>
          <a:p>
            <a:pPr marL="457200" lvl="1" indent="0">
              <a:buClr>
                <a:srgbClr val="83992A"/>
              </a:buClr>
              <a:buNone/>
            </a:pPr>
            <a:endParaRPr lang="en-US" sz="16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marL="457200" lvl="1" indent="0">
              <a:buNone/>
            </a:pPr>
            <a:endParaRPr lang="en-US" sz="1600" dirty="0" smtClean="0"/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015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Externality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Ticket Prices</a:t>
            </a:r>
          </a:p>
          <a:p>
            <a:r>
              <a:rPr lang="en-US" dirty="0" smtClean="0"/>
              <a:t>Team Location Median Household Income</a:t>
            </a:r>
          </a:p>
          <a:p>
            <a:r>
              <a:rPr lang="en-US" dirty="0" smtClean="0"/>
              <a:t>How many children a player has</a:t>
            </a:r>
          </a:p>
          <a:p>
            <a:r>
              <a:rPr lang="en-US" dirty="0" smtClean="0"/>
              <a:t>If a player is married</a:t>
            </a:r>
          </a:p>
          <a:p>
            <a:r>
              <a:rPr lang="en-US" dirty="0" smtClean="0"/>
              <a:t>Climate of team location</a:t>
            </a:r>
          </a:p>
          <a:p>
            <a:r>
              <a:rPr lang="en-US" dirty="0" smtClean="0"/>
              <a:t>Average travel distance for away games</a:t>
            </a:r>
          </a:p>
        </p:txBody>
      </p:sp>
    </p:spTree>
    <p:extLst>
      <p:ext uri="{BB962C8B-B14F-4D97-AF65-F5344CB8AC3E}">
        <p14:creationId xmlns:p14="http://schemas.microsoft.com/office/powerpoint/2010/main" val="33399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0F0F0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391</TotalTime>
  <Words>246</Words>
  <Application>Microsoft Office PowerPoint</Application>
  <PresentationFormat>Custom</PresentationFormat>
  <Paragraphs>53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Organic</vt:lpstr>
      <vt:lpstr>Externalities in the Competitiveness of NBA Basketball</vt:lpstr>
      <vt:lpstr>Review</vt:lpstr>
      <vt:lpstr>Data</vt:lpstr>
      <vt:lpstr>Summary Statistics</vt:lpstr>
      <vt:lpstr>Graphs</vt:lpstr>
      <vt:lpstr>Issues</vt:lpstr>
      <vt:lpstr>Next Steps</vt:lpstr>
      <vt:lpstr>Externality Examples</vt:lpstr>
    </vt:vector>
  </TitlesOfParts>
  <Company>Towson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East vs West</dc:title>
  <dc:creator>Bennett, Alexander</dc:creator>
  <cp:lastModifiedBy>Jung, Juergen</cp:lastModifiedBy>
  <cp:revision>41</cp:revision>
  <dcterms:created xsi:type="dcterms:W3CDTF">2016-03-22T21:36:27Z</dcterms:created>
  <dcterms:modified xsi:type="dcterms:W3CDTF">2016-04-13T18:13:22Z</dcterms:modified>
</cp:coreProperties>
</file>