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53"/>
  </p:normalViewPr>
  <p:slideViewPr>
    <p:cSldViewPr>
      <p:cViewPr varScale="1">
        <p:scale>
          <a:sx n="156" d="100"/>
          <a:sy n="156" d="100"/>
        </p:scale>
        <p:origin x="-22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4112-F199-4384-8F77-55918CD631C9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8C44-52AF-4A7E-BA0A-1FF7F2599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Alex Wentz</a:t>
            </a:r>
            <a:br>
              <a:rPr lang="en-US" dirty="0" smtClean="0"/>
            </a:br>
            <a:r>
              <a:rPr lang="en-US" dirty="0" smtClean="0"/>
              <a:t>Joel Flores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Cities Want NFL Teams?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48695"/>
            <a:ext cx="8229600" cy="480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Worked out for Baltimore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593" y="1447800"/>
            <a:ext cx="892040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Baltimore the Exception not the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Anirban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r>
              <a:rPr lang="en-US" dirty="0" smtClean="0"/>
              <a:t>, CEO of the Sage Policy Group stats the Ravens bring in about $20 million per home game</a:t>
            </a:r>
          </a:p>
          <a:p>
            <a:r>
              <a:rPr lang="en-US" dirty="0" smtClean="0"/>
              <a:t>However </a:t>
            </a:r>
            <a:r>
              <a:rPr lang="en-US" dirty="0" err="1" smtClean="0"/>
              <a:t>Basu</a:t>
            </a:r>
            <a:r>
              <a:rPr lang="en-US" dirty="0" smtClean="0"/>
              <a:t> also states that Baltimore is an exception and most cities are not as lucky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city of Los Angles approved a $71.1 million investment to help build a stadium for the NBA’s Lakers and Clippers </a:t>
            </a:r>
          </a:p>
          <a:p>
            <a:r>
              <a:rPr lang="en-US" dirty="0" smtClean="0"/>
              <a:t>Estimates put City revenues as a result of the stadium at $3,850,863.35 a year</a:t>
            </a:r>
          </a:p>
          <a:p>
            <a:r>
              <a:rPr lang="en-US" dirty="0" smtClean="0"/>
              <a:t>A little under 19 years to break even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43000"/>
            <a:ext cx="448339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63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5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6553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262801"/>
            <a:ext cx="5283200" cy="55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7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3581400" cy="4525963"/>
          </a:xfrm>
        </p:spPr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Goals: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Use diagrams to visualize the disparity between projected growth and actual growth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Find the most accurate way to isolate the economic effects of an NFL team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Create one universal database of as many common variables as possible. 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2414" y="1417638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Problems: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/>
              <a:t>Research is done state by state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/>
              <a:t>Limited data/Skewed Impact Reports</a:t>
            </a:r>
          </a:p>
          <a:p>
            <a:pPr marL="342900" indent="-342900"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8433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164</Words>
  <Application>Microsoft Office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Alex Wentz Joel Flores</vt:lpstr>
      <vt:lpstr>Should Cities Want NFL Teams? </vt:lpstr>
      <vt:lpstr>Worked out for Baltimore </vt:lpstr>
      <vt:lpstr>Baltimore the Exception not the Rule</vt:lpstr>
      <vt:lpstr>The LA Example</vt:lpstr>
      <vt:lpstr>Example Code</vt:lpstr>
      <vt:lpstr>Example Graph</vt:lpstr>
      <vt:lpstr>Graph Code</vt:lpstr>
      <vt:lpstr>Moving Forward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Wentz Joel Flores</dc:title>
  <dc:creator>WebRoom1</dc:creator>
  <cp:lastModifiedBy>Jung, Juergen</cp:lastModifiedBy>
  <cp:revision>11</cp:revision>
  <dcterms:created xsi:type="dcterms:W3CDTF">2016-04-12T21:30:39Z</dcterms:created>
  <dcterms:modified xsi:type="dcterms:W3CDTF">2016-04-13T18:20:32Z</dcterms:modified>
</cp:coreProperties>
</file>