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3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self-grading Rubik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47786"/>
              </p:ext>
            </p:extLst>
          </p:nvPr>
        </p:nvGraphicFramePr>
        <p:xfrm>
          <a:off x="152400" y="2819400"/>
          <a:ext cx="8839200" cy="383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438400"/>
                <a:gridCol w="2057400"/>
                <a:gridCol w="1752600"/>
              </a:tblGrid>
              <a:tr h="2698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Participated in group discussions or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 Helped keeps the group focused on the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 Contributed useful ideas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 Quantity</a:t>
                      </a:r>
                      <a:r>
                        <a:rPr lang="en-US" sz="1400" baseline="0" dirty="0" smtClean="0"/>
                        <a:t>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 Quality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 Responded</a:t>
                      </a:r>
                      <a:r>
                        <a:rPr lang="en-US" sz="1400" baseline="0" dirty="0" smtClean="0"/>
                        <a:t> quickly to email/phone messages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80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9144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 not stress about this Rubik. It will only play a minor role for your grade. Whether your teammate evaluates you as 3 or 4 or 5 does not matter. If you get 1 and 2 scores consistently though, then you have a problem! I use this Rubik to eliminate the free-rider problem and not to figure out your grade!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 the following point scores for this evaluation:</a:t>
            </a:r>
            <a:br>
              <a:rPr lang="en-US" sz="1400" dirty="0" smtClean="0"/>
            </a:br>
            <a:r>
              <a:rPr lang="en-US" sz="1400" dirty="0"/>
              <a:t>1=weak, 2=below average, 3=average, 4=above average, 5=superior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name in the fist column and evaluate yourself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team member’s name in the second column and evaluate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You can write comments on the back if you like.</a:t>
            </a:r>
          </a:p>
        </p:txBody>
      </p:sp>
    </p:spTree>
    <p:extLst>
      <p:ext uri="{BB962C8B-B14F-4D97-AF65-F5344CB8AC3E}">
        <p14:creationId xmlns:p14="http://schemas.microsoft.com/office/powerpoint/2010/main" val="13575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125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self-grading Rubik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Juergen N.</dc:creator>
  <cp:lastModifiedBy>Jung, Juergen</cp:lastModifiedBy>
  <cp:revision>15</cp:revision>
  <dcterms:created xsi:type="dcterms:W3CDTF">2006-08-16T00:00:00Z</dcterms:created>
  <dcterms:modified xsi:type="dcterms:W3CDTF">2012-08-28T17:39:12Z</dcterms:modified>
</cp:coreProperties>
</file>