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144000" cy="6858000" type="screen4x3"/>
  <p:notesSz cx="69850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CCCCCC"/>
    <a:srgbClr val="FF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 autoAdjust="0"/>
  </p:normalViewPr>
  <p:slideViewPr>
    <p:cSldViewPr>
      <p:cViewPr varScale="1">
        <p:scale>
          <a:sx n="122" d="100"/>
          <a:sy n="122" d="100"/>
        </p:scale>
        <p:origin x="-96" y="-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3D064D1C-C877-48D9-8271-180C8DE21D00}" type="datetime4">
              <a:rPr lang="zh-CN" altLang="en-US"/>
              <a:pPr/>
              <a:t>2014年8月26日星期二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6A9DBA0-7BC4-430D-8225-F1CCA87E566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46918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Keller: Stats for Mgmt&amp;Econ, 7th Ed.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58489A5C-8620-4F00-9526-7134053D99E2}" type="datetime4">
              <a:rPr lang="zh-CN" altLang="en-US"/>
              <a:pPr/>
              <a:t>2014年8月26日星期二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210094A5-1FF4-491A-986A-839A39A5C9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112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E577-8BF9-4D41-81ED-A1B8D3AB8426}" type="datetime1">
              <a:rPr lang="en-US" altLang="zh-CN" smtClean="0"/>
              <a:pPr/>
              <a:t>8/26/2014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E757C-8A43-4FF8-8131-BACA740014CD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82F0-5B71-435D-937C-050D8F621DD4}" type="datetime1">
              <a:rPr lang="en-US" altLang="zh-CN" smtClean="0"/>
              <a:pPr/>
              <a:t>8/26/2014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5CAE7339-62E7-490D-A8C0-0EE86B37A72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D6B7F-8544-4DAE-BF85-48143DA13BE7}" type="datetime1">
              <a:rPr lang="en-US" altLang="zh-CN" smtClean="0"/>
              <a:pPr/>
              <a:t>8/26/2014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6B774B54-7467-4F98-A360-097ED0BF970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8/26/2014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09-D088-492B-80BA-0CD0630A075B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3C169-6974-4B3A-AC45-4FDBE774F09C}" type="datetime1">
              <a:rPr lang="en-US" altLang="zh-CN" smtClean="0"/>
              <a:pPr/>
              <a:t>8/26/2014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6637E26E-A1B8-4C65-AB92-00DF1432116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5320A-F880-4535-BFBA-6C2292428ED8}" type="datetime1">
              <a:rPr lang="en-US" altLang="zh-CN" smtClean="0"/>
              <a:pPr/>
              <a:t>8/26/2014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F4186FD5-DEF7-4A2F-B273-C680BCABBB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5DFE-0527-4755-BB6D-39880D4EEC3F}" type="datetime1">
              <a:rPr lang="en-US" altLang="zh-CN" smtClean="0"/>
              <a:pPr/>
              <a:t>8/26/2014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B6428198-3BDF-4E85-B110-1D378C5A7F4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946B1-0E50-40D2-A4DA-904E7BB39E44}" type="datetime1">
              <a:rPr lang="en-US" altLang="zh-CN" smtClean="0"/>
              <a:pPr/>
              <a:t>8/26/2014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1FF3F82B-3AB0-4736-B930-D082209CF5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BF8FD-DE3B-410E-B024-2E8B6DE61792}" type="datetime1">
              <a:rPr lang="en-US" altLang="zh-CN" smtClean="0"/>
              <a:pPr/>
              <a:t>8/26/2014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5F245-6295-4DB2-86C0-1154D91A56FA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1300-E96E-4C0E-9464-0DC5A7E10ABB}" type="datetime1">
              <a:rPr lang="en-US" altLang="zh-CN" smtClean="0"/>
              <a:pPr/>
              <a:t>8/26/2014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823E1AA-C799-47C6-AD31-27BF8FB138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6798F-100E-4C50-80C4-EE1DCA05CB61}" type="datetime1">
              <a:rPr lang="en-US" altLang="zh-CN" smtClean="0"/>
              <a:pPr/>
              <a:t>8/26/2014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D3E58691-E871-467E-9A0A-FADD707F12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09E83-29D8-4200-A961-527387F30440}" type="datetime1">
              <a:rPr lang="en-US" altLang="zh-CN" smtClean="0"/>
              <a:pPr/>
              <a:t>8/26/2014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80262-A442-4322-A36D-7AEDEEA53848}" type="slidenum">
              <a:rPr lang="en-US" altLang="zh-CN" smtClean="0"/>
              <a:pPr/>
              <a:t>‹#›</a:t>
            </a:fld>
            <a:r>
              <a:rPr lang="en-US" altLang="zh-CN" dirty="0" smtClean="0"/>
              <a:t>/15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487362"/>
          </a:xfr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Econ 339 - Roadmap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8/26/2014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76200" y="1371600"/>
            <a:ext cx="2667000" cy="6771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Intro</a:t>
            </a:r>
            <a:endParaRPr lang="en-US" sz="14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Math </a:t>
            </a:r>
            <a:r>
              <a:rPr lang="en-US" sz="1400" dirty="0" smtClean="0"/>
              <a:t>and Econ 201 review</a:t>
            </a:r>
            <a:endParaRPr lang="en-US" sz="14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76200" y="4644985"/>
            <a:ext cx="2667000" cy="16927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Demand for health (capital)</a:t>
            </a:r>
          </a:p>
          <a:p>
            <a:pPr algn="l"/>
            <a:r>
              <a:rPr lang="en-US" sz="1400" dirty="0" smtClean="0"/>
              <a:t>Chapter </a:t>
            </a:r>
            <a:r>
              <a:rPr lang="en-US" sz="1400" dirty="0" smtClean="0"/>
              <a:t>3-4</a:t>
            </a:r>
            <a:endParaRPr lang="en-US" sz="1400" dirty="0" smtClean="0"/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Grossman health capital model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US" sz="1400" dirty="0" smtClean="0"/>
              <a:t>Demand for health care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" y="3429000"/>
            <a:ext cx="2667000" cy="11079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Health Production</a:t>
            </a:r>
          </a:p>
          <a:p>
            <a:pPr algn="l"/>
            <a:r>
              <a:rPr lang="en-US" sz="1400" dirty="0" smtClean="0"/>
              <a:t>Chapter 2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Measuring health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err="1" smtClean="0"/>
              <a:t>Elasticities</a:t>
            </a:r>
            <a:endParaRPr lang="en-US" sz="1400" dirty="0" smtClean="0"/>
          </a:p>
        </p:txBody>
      </p:sp>
      <p:sp>
        <p:nvSpPr>
          <p:cNvPr id="14" name="TextBox 13"/>
          <p:cNvSpPr txBox="1"/>
          <p:nvPr/>
        </p:nvSpPr>
        <p:spPr>
          <a:xfrm>
            <a:off x="76200" y="2133600"/>
            <a:ext cx="2667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CBA and CEA</a:t>
            </a:r>
          </a:p>
          <a:p>
            <a:pPr algn="l"/>
            <a:r>
              <a:rPr lang="en-US" sz="1200" dirty="0" smtClean="0"/>
              <a:t>Chapter </a:t>
            </a:r>
            <a:r>
              <a:rPr lang="en-US" sz="1200" dirty="0" smtClean="0"/>
              <a:t>14</a:t>
            </a:r>
            <a:endParaRPr lang="en-US" sz="12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Discounting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Case studies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Production functions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76200" y="829270"/>
            <a:ext cx="2667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Midterm 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124200" y="1447800"/>
            <a:ext cx="2667000" cy="184665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 smtClean="0"/>
              <a:t>Insurance </a:t>
            </a:r>
            <a:endParaRPr lang="en-US" sz="2000" dirty="0"/>
          </a:p>
          <a:p>
            <a:pPr algn="l"/>
            <a:r>
              <a:rPr lang="en-US" sz="1400" dirty="0" smtClean="0"/>
              <a:t>Chapter </a:t>
            </a:r>
            <a:r>
              <a:rPr lang="en-US" sz="1400" dirty="0" smtClean="0"/>
              <a:t>7</a:t>
            </a:r>
            <a:endParaRPr lang="en-US" sz="14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Coinsurance rates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Deductibles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Moral hazard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Market distortions</a:t>
            </a:r>
          </a:p>
          <a:p>
            <a:pPr marL="342900" indent="-342900" algn="l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096000" y="1469648"/>
            <a:ext cx="2819400" cy="89255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Health systems</a:t>
            </a:r>
          </a:p>
          <a:p>
            <a:pPr algn="l"/>
            <a:r>
              <a:rPr lang="en-US" sz="1400" dirty="0" smtClean="0"/>
              <a:t>Chapter </a:t>
            </a:r>
            <a:r>
              <a:rPr lang="en-US" sz="1400" dirty="0" smtClean="0"/>
              <a:t>15</a:t>
            </a:r>
            <a:endParaRPr lang="en-US" sz="14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Universal vs. mixed systems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36900" y="4495800"/>
            <a:ext cx="2667000" cy="126188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Insurance II</a:t>
            </a:r>
          </a:p>
          <a:p>
            <a:pPr algn="l"/>
            <a:r>
              <a:rPr lang="en-US" sz="1400" dirty="0" smtClean="0"/>
              <a:t>Chapter </a:t>
            </a:r>
            <a:r>
              <a:rPr lang="en-US" sz="1400" dirty="0" smtClean="0"/>
              <a:t>8-11</a:t>
            </a:r>
            <a:endParaRPr lang="en-US" sz="14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Averse selection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Market for lemons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History of insurance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24200" y="838200"/>
            <a:ext cx="2667000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Midterm </a:t>
            </a:r>
            <a:r>
              <a:rPr lang="en-US" dirty="0"/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96000" y="833735"/>
            <a:ext cx="2819400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Focus Final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121400" y="5410199"/>
            <a:ext cx="2819400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Student presentations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0" y="2438400"/>
            <a:ext cx="2819400" cy="830997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Health care reform</a:t>
            </a:r>
          </a:p>
          <a:p>
            <a:pPr algn="l"/>
            <a:r>
              <a:rPr lang="en-US" sz="1200" dirty="0" smtClean="0"/>
              <a:t>Chapter </a:t>
            </a:r>
            <a:r>
              <a:rPr lang="en-US" sz="1200" dirty="0" smtClean="0"/>
              <a:t>18</a:t>
            </a:r>
            <a:endParaRPr lang="en-US" sz="12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200" dirty="0" smtClean="0"/>
              <a:t>Affordable </a:t>
            </a:r>
            <a:r>
              <a:rPr lang="en-US" sz="1200" dirty="0" smtClean="0"/>
              <a:t>Care Act</a:t>
            </a:r>
            <a:endParaRPr lang="en-US" sz="12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6096000" y="3339123"/>
            <a:ext cx="2819400" cy="892552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Topics</a:t>
            </a:r>
          </a:p>
          <a:p>
            <a:pPr algn="l"/>
            <a:r>
              <a:rPr lang="en-US" sz="1400" dirty="0" smtClean="0"/>
              <a:t>Chapter 22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Obesity</a:t>
            </a:r>
            <a:endParaRPr lang="en-US" sz="1400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3124200" y="3352800"/>
            <a:ext cx="2667000" cy="10464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 dirty="0"/>
              <a:t>Uncertainty</a:t>
            </a:r>
          </a:p>
          <a:p>
            <a:pPr algn="l"/>
            <a:r>
              <a:rPr lang="en-US" sz="1400" dirty="0" smtClean="0"/>
              <a:t>Chapter </a:t>
            </a:r>
            <a:r>
              <a:rPr lang="en-US" sz="1400" dirty="0" smtClean="0"/>
              <a:t>7</a:t>
            </a:r>
            <a:endParaRPr lang="en-US" sz="1400" dirty="0" smtClean="0"/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Certainty equivalent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sz="1400" dirty="0" smtClean="0"/>
              <a:t>AFP and risk premium</a:t>
            </a:r>
          </a:p>
        </p:txBody>
      </p:sp>
    </p:spTree>
    <p:extLst>
      <p:ext uri="{BB962C8B-B14F-4D97-AF65-F5344CB8AC3E}">
        <p14:creationId xmlns:p14="http://schemas.microsoft.com/office/powerpoint/2010/main" val="3143928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112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Econ 339 - Roadmap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1 - What is Statistics?</dc:title>
  <dc:subject>Keller's Statistics for Management &amp; Economics, 7th Ed.</dc:subject>
  <dc:creator>Trent Tucker, Wilfrid Laurier Univeristy</dc:creator>
  <cp:lastModifiedBy>Jung, Juergen</cp:lastModifiedBy>
  <cp:revision>80</cp:revision>
  <cp:lastPrinted>2004-06-22T18:52:57Z</cp:lastPrinted>
  <dcterms:created xsi:type="dcterms:W3CDTF">2004-06-22T18:17:40Z</dcterms:created>
  <dcterms:modified xsi:type="dcterms:W3CDTF">2014-08-26T18:39:49Z</dcterms:modified>
</cp:coreProperties>
</file>