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0E9-1BF4-4382-BE5C-6CDEAFC05158}" type="datetimeFigureOut">
              <a:rPr lang="en-US" smtClean="0"/>
              <a:t>4/1/2010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908-1504-46D1-A724-E45FA0D1D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0E9-1BF4-4382-BE5C-6CDEAFC05158}" type="datetimeFigureOut">
              <a:rPr lang="en-US" smtClean="0"/>
              <a:t>4/1/2010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908-1504-46D1-A724-E45FA0D1D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0E9-1BF4-4382-BE5C-6CDEAFC05158}" type="datetimeFigureOut">
              <a:rPr lang="en-US" smtClean="0"/>
              <a:t>4/1/2010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908-1504-46D1-A724-E45FA0D1D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0E9-1BF4-4382-BE5C-6CDEAFC05158}" type="datetimeFigureOut">
              <a:rPr lang="en-US" smtClean="0"/>
              <a:t>4/1/2010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908-1504-46D1-A724-E45FA0D1D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0E9-1BF4-4382-BE5C-6CDEAFC05158}" type="datetimeFigureOut">
              <a:rPr lang="en-US" smtClean="0"/>
              <a:t>4/1/2010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908-1504-46D1-A724-E45FA0D1D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0E9-1BF4-4382-BE5C-6CDEAFC05158}" type="datetimeFigureOut">
              <a:rPr lang="en-US" smtClean="0"/>
              <a:t>4/1/2010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908-1504-46D1-A724-E45FA0D1D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0E9-1BF4-4382-BE5C-6CDEAFC05158}" type="datetimeFigureOut">
              <a:rPr lang="en-US" smtClean="0"/>
              <a:t>4/1/2010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908-1504-46D1-A724-E45FA0D1D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0E9-1BF4-4382-BE5C-6CDEAFC05158}" type="datetimeFigureOut">
              <a:rPr lang="en-US" smtClean="0"/>
              <a:t>4/1/2010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908-1504-46D1-A724-E45FA0D1D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0E9-1BF4-4382-BE5C-6CDEAFC05158}" type="datetimeFigureOut">
              <a:rPr lang="en-US" smtClean="0"/>
              <a:t>4/1/2010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908-1504-46D1-A724-E45FA0D1D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0E9-1BF4-4382-BE5C-6CDEAFC05158}" type="datetimeFigureOut">
              <a:rPr lang="en-US" smtClean="0"/>
              <a:t>4/1/2010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908-1504-46D1-A724-E45FA0D1D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10E9-1BF4-4382-BE5C-6CDEAFC05158}" type="datetimeFigureOut">
              <a:rPr lang="en-US" smtClean="0"/>
              <a:t>4/1/2010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F908-1504-46D1-A724-E45FA0D1D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10E9-1BF4-4382-BE5C-6CDEAFC05158}" type="datetimeFigureOut">
              <a:rPr lang="en-US" smtClean="0"/>
              <a:t>4/1/2010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F908-1504-46D1-A724-E45FA0D1D8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China Hospital CEO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name is Dai </a:t>
            </a:r>
            <a:r>
              <a:rPr lang="en-US" dirty="0" err="1"/>
              <a:t>Lian</a:t>
            </a:r>
            <a:r>
              <a:rPr lang="en-US" dirty="0"/>
              <a:t>, a journalist of China Hospital CEO, a magazine just like Modern Healthcare in America.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that I am preparing an article about the passed healthcare bill, I would like to have an interview with you.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r>
              <a:rPr lang="en-US" dirty="0" smtClean="0"/>
              <a:t>Do you agree with Obama’s plan? Would you please comment on the process that was used to pass the bill?</a:t>
            </a:r>
          </a:p>
          <a:p>
            <a:pPr marL="514350" indent="-514350"/>
            <a:r>
              <a:rPr lang="en-US" dirty="0" smtClean="0"/>
              <a:t>It seems that healthcare reform is the most important issue for Obama in his presidency. </a:t>
            </a:r>
          </a:p>
          <a:p>
            <a:pPr marL="971550" lvl="1" indent="-514350"/>
            <a:r>
              <a:rPr lang="en-US" dirty="0" smtClean="0"/>
              <a:t>Why is healthcare reform so important for Obama and the Democrats? </a:t>
            </a:r>
          </a:p>
          <a:p>
            <a:pPr marL="971550" lvl="1" indent="-514350"/>
            <a:r>
              <a:rPr lang="en-US" dirty="0" smtClean="0"/>
              <a:t>And what is the meaning of healthcare reform for the American economy and society now?</a:t>
            </a:r>
          </a:p>
          <a:p>
            <a:pPr marL="514350" indent="-514350"/>
            <a:r>
              <a:rPr lang="en-US" dirty="0" smtClean="0"/>
              <a:t>In your opinion, what is the biggest problem of the health-care system in America? </a:t>
            </a:r>
          </a:p>
          <a:p>
            <a:pPr marL="971550" lvl="1" indent="-514350"/>
            <a:r>
              <a:rPr lang="en-US" dirty="0" smtClean="0"/>
              <a:t>And if the bill is passed, to what extent are these problems solved? </a:t>
            </a:r>
          </a:p>
          <a:p>
            <a:pPr marL="971550" lvl="1" indent="-514350"/>
            <a:r>
              <a:rPr lang="en-US" dirty="0" smtClean="0"/>
              <a:t>What problems could not be solved and what new problems are created by the health care reform bill?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During the process of voting on the bill in the House and Senate, we also saw the failure of Democrats in Massachusetts where a similar reform has been implemented; and we also saw that on 10th March, Virginia bans mandatory health insurance. </a:t>
            </a:r>
          </a:p>
          <a:p>
            <a:pPr lvl="1"/>
            <a:r>
              <a:rPr lang="en-US" dirty="0" smtClean="0"/>
              <a:t>Why did this happen? </a:t>
            </a:r>
          </a:p>
          <a:p>
            <a:pPr lvl="1"/>
            <a:r>
              <a:rPr lang="en-US" dirty="0" smtClean="0"/>
              <a:t>And how will this influence the whole reform?</a:t>
            </a:r>
          </a:p>
          <a:p>
            <a:pPr lvl="0"/>
            <a:r>
              <a:rPr lang="en-US" dirty="0" smtClean="0"/>
              <a:t>I noticed that there are still so many Americans who disagree and are even against Obama’s health care plan. What are they worrying about: </a:t>
            </a:r>
          </a:p>
          <a:p>
            <a:pPr lvl="1"/>
            <a:r>
              <a:rPr lang="en-US" dirty="0" smtClean="0"/>
              <a:t>Will taxes increase that much more? </a:t>
            </a:r>
          </a:p>
          <a:p>
            <a:pPr lvl="1"/>
            <a:r>
              <a:rPr lang="en-US" dirty="0" smtClean="0"/>
              <a:t>Will foreign migrants who do not have jobs consume too many public resources? Etc.… </a:t>
            </a:r>
          </a:p>
          <a:p>
            <a:pPr lvl="1"/>
            <a:r>
              <a:rPr lang="en-US" dirty="0" smtClean="0"/>
              <a:t>How do the attitudes (disagreements) relate to American history, culture, and politics?  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the context of the health-care reform a middle-class women wrote that, </a:t>
            </a:r>
            <a:br>
              <a:rPr lang="en-US" dirty="0" smtClean="0"/>
            </a:br>
            <a:r>
              <a:rPr lang="en-US" b="1" dirty="0" smtClean="0"/>
              <a:t>“What I see is a nation split in two. The haves living in a state of fear of giving away any of what they have. And the have-nots, so overburdened with the cost of simple daily life that they're actually living in fear.”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 you agree with her? </a:t>
            </a:r>
          </a:p>
          <a:p>
            <a:pPr lvl="0"/>
            <a:r>
              <a:rPr lang="en-US" dirty="0" smtClean="0"/>
              <a:t>Some commentators think that </a:t>
            </a:r>
            <a:r>
              <a:rPr lang="en-US" b="1" dirty="0" smtClean="0"/>
              <a:t>“…Obama's proposed solution to our healthcare non-system, which is a national disgrace, will pour billions of dollars into the pockets of the very same people who caused the problem in the first place: insurance companies?”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 you think so?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To achieve the reform goal of Obama, what should policymakers do after the bill is passed? (For example, to control the cost, what should do?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China Hospital CEO</vt:lpstr>
      <vt:lpstr>Slide 2</vt:lpstr>
      <vt:lpstr>Slide 3</vt:lpstr>
      <vt:lpstr>Slide 4</vt:lpstr>
      <vt:lpstr>Slide 5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 Hospital CEO</dc:title>
  <dc:creator>JJ</dc:creator>
  <cp:lastModifiedBy>JJ</cp:lastModifiedBy>
  <cp:revision>1</cp:revision>
  <dcterms:created xsi:type="dcterms:W3CDTF">2010-04-01T14:29:46Z</dcterms:created>
  <dcterms:modified xsi:type="dcterms:W3CDTF">2010-04-01T14:30:02Z</dcterms:modified>
</cp:coreProperties>
</file>