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0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8EAE-9F66-BD4A-B066-F37FEA614B04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8ECA-FE78-464C-B667-B0AEE271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4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8EAE-9F66-BD4A-B066-F37FEA614B04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8ECA-FE78-464C-B667-B0AEE271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1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8EAE-9F66-BD4A-B066-F37FEA614B04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8ECA-FE78-464C-B667-B0AEE271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8EAE-9F66-BD4A-B066-F37FEA614B04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8ECA-FE78-464C-B667-B0AEE271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3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8EAE-9F66-BD4A-B066-F37FEA614B04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8ECA-FE78-464C-B667-B0AEE271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9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8EAE-9F66-BD4A-B066-F37FEA614B04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8ECA-FE78-464C-B667-B0AEE271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6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8EAE-9F66-BD4A-B066-F37FEA614B04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8ECA-FE78-464C-B667-B0AEE271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6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8EAE-9F66-BD4A-B066-F37FEA614B04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8ECA-FE78-464C-B667-B0AEE271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1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8EAE-9F66-BD4A-B066-F37FEA614B04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8ECA-FE78-464C-B667-B0AEE271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3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8EAE-9F66-BD4A-B066-F37FEA614B04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8ECA-FE78-464C-B667-B0AEE271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2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8EAE-9F66-BD4A-B066-F37FEA614B04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8ECA-FE78-464C-B667-B0AEE271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5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68EAE-9F66-BD4A-B066-F37FEA614B04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F8ECA-FE78-464C-B667-B0AEE271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8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727" y="357317"/>
            <a:ext cx="5297018" cy="5962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1767" y="1270083"/>
            <a:ext cx="252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Stephanie Mazur </a:t>
            </a:r>
          </a:p>
          <a:p>
            <a:pPr algn="ctr"/>
            <a:r>
              <a:rPr lang="en-US" dirty="0" smtClean="0"/>
              <a:t>November 25</a:t>
            </a:r>
            <a:r>
              <a:rPr lang="en-US" baseline="30000" dirty="0" smtClean="0"/>
              <a:t>th</a:t>
            </a:r>
            <a:r>
              <a:rPr lang="en-US" dirty="0" smtClean="0"/>
              <a:t>, 2014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1941" y="2808493"/>
            <a:ext cx="333539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Does </a:t>
            </a:r>
            <a:r>
              <a:rPr lang="en-US" sz="2400" b="1" dirty="0" err="1" smtClean="0"/>
              <a:t>Liberalising</a:t>
            </a:r>
            <a:r>
              <a:rPr lang="en-US" sz="2400" b="1" dirty="0" smtClean="0"/>
              <a:t> Bar Hours Decrease Traffic Accidents?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1941" y="4842000"/>
            <a:ext cx="29868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Colin P. Green, John S. Heywood, Maria Navarro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Journal of Health Economics</a:t>
            </a:r>
          </a:p>
          <a:p>
            <a:pPr algn="ctr"/>
            <a:r>
              <a:rPr lang="en-US" dirty="0" smtClean="0"/>
              <a:t>Pages 189-198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62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Government acts as the chief regulator of alcohol</a:t>
            </a:r>
          </a:p>
          <a:p>
            <a:pPr lvl="1"/>
            <a:r>
              <a:rPr lang="en-US" dirty="0" smtClean="0"/>
              <a:t>Taxes, availability, licenses </a:t>
            </a:r>
          </a:p>
          <a:p>
            <a:r>
              <a:rPr lang="en-US" dirty="0" smtClean="0"/>
              <a:t>Does increasing the hours in which bars are open decrease the number of traffic accidents?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1180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Study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Where?</a:t>
            </a:r>
          </a:p>
          <a:p>
            <a:pPr lvl="1"/>
            <a:r>
              <a:rPr lang="en-US" dirty="0" smtClean="0"/>
              <a:t>Wales and England</a:t>
            </a:r>
          </a:p>
          <a:p>
            <a:pPr lvl="2"/>
            <a:r>
              <a:rPr lang="en-US" dirty="0" smtClean="0"/>
              <a:t>Scotland (control)</a:t>
            </a:r>
          </a:p>
          <a:p>
            <a:r>
              <a:rPr lang="en-US" dirty="0" smtClean="0"/>
              <a:t>Policy Change </a:t>
            </a:r>
          </a:p>
          <a:p>
            <a:pPr lvl="1"/>
            <a:r>
              <a:rPr lang="en-US" dirty="0" smtClean="0"/>
              <a:t>Licensing Act of 2003 allowed venues to apply for licenses to stay open until 5am</a:t>
            </a:r>
          </a:p>
          <a:p>
            <a:pPr lvl="1"/>
            <a:r>
              <a:rPr lang="en-US" dirty="0" smtClean="0"/>
              <a:t>Previously had to stop serving alcohol at 11pm</a:t>
            </a:r>
          </a:p>
          <a:p>
            <a:r>
              <a:rPr lang="en-US" dirty="0" smtClean="0"/>
              <a:t>Collection of Data</a:t>
            </a:r>
          </a:p>
          <a:p>
            <a:pPr lvl="1"/>
            <a:r>
              <a:rPr lang="en-US" dirty="0" smtClean="0"/>
              <a:t>Road accident data from the Department of the Environment, Transport and the Regions</a:t>
            </a:r>
          </a:p>
        </p:txBody>
      </p:sp>
    </p:spTree>
    <p:extLst>
      <p:ext uri="{BB962C8B-B14F-4D97-AF65-F5344CB8AC3E}">
        <p14:creationId xmlns:p14="http://schemas.microsoft.com/office/powerpoint/2010/main" val="1800802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Decrease of 3.95 accidents per month </a:t>
            </a:r>
          </a:p>
          <a:p>
            <a:r>
              <a:rPr lang="en-US" dirty="0" smtClean="0"/>
              <a:t>Decrease mostly associated with young people </a:t>
            </a:r>
            <a:endParaRPr lang="en-US" dirty="0"/>
          </a:p>
          <a:p>
            <a:r>
              <a:rPr lang="en-US" dirty="0" smtClean="0"/>
              <a:t>Decrease in serious / fatal traffic accidents</a:t>
            </a:r>
          </a:p>
          <a:p>
            <a:r>
              <a:rPr lang="en-US" dirty="0" smtClean="0"/>
              <a:t>Fridays and Saturdays show 24% decrease in accidents</a:t>
            </a:r>
          </a:p>
          <a:p>
            <a:pPr lvl="1"/>
            <a:r>
              <a:rPr lang="en-US" dirty="0" smtClean="0"/>
              <a:t>Between 11pm – 3am  </a:t>
            </a:r>
          </a:p>
        </p:txBody>
      </p:sp>
    </p:spTree>
    <p:extLst>
      <p:ext uri="{BB962C8B-B14F-4D97-AF65-F5344CB8AC3E}">
        <p14:creationId xmlns:p14="http://schemas.microsoft.com/office/powerpoint/2010/main" val="2640689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4-11-25 at 1.43.0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316" r="-133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91854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4-11-25 at 2.06.3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41" r="-15041"/>
          <a:stretch>
            <a:fillRect/>
          </a:stretch>
        </p:blipFill>
        <p:spPr>
          <a:xfrm>
            <a:off x="-210978" y="0"/>
            <a:ext cx="8897778" cy="4893435"/>
          </a:xfrm>
        </p:spPr>
      </p:pic>
      <p:sp>
        <p:nvSpPr>
          <p:cNvPr id="6" name="TextBox 5"/>
          <p:cNvSpPr txBox="1"/>
          <p:nvPr/>
        </p:nvSpPr>
        <p:spPr>
          <a:xfrm>
            <a:off x="1001059" y="5334000"/>
            <a:ext cx="747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aseline="30000" dirty="0"/>
              <a:t>Estimated impact of extending opening hours on traffic accidents for years before, during and after adoption.</a:t>
            </a:r>
          </a:p>
        </p:txBody>
      </p:sp>
    </p:spTree>
    <p:extLst>
      <p:ext uri="{BB962C8B-B14F-4D97-AF65-F5344CB8AC3E}">
        <p14:creationId xmlns:p14="http://schemas.microsoft.com/office/powerpoint/2010/main" val="3507721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Longer bar hours reduce the need for “beat the </a:t>
            </a:r>
            <a:r>
              <a:rPr lang="en-US" dirty="0" smtClean="0"/>
              <a:t>clock” mentality</a:t>
            </a:r>
            <a:endParaRPr lang="en-US" dirty="0" smtClean="0"/>
          </a:p>
          <a:p>
            <a:r>
              <a:rPr lang="en-US" dirty="0" smtClean="0"/>
              <a:t>Less amount of intoxicated drivers at once </a:t>
            </a:r>
          </a:p>
          <a:p>
            <a:r>
              <a:rPr lang="en-US" dirty="0" smtClean="0"/>
              <a:t>Fewer vehicles on the road </a:t>
            </a:r>
          </a:p>
          <a:p>
            <a:r>
              <a:rPr lang="en-US" dirty="0" smtClean="0"/>
              <a:t>Less people traveling to parties or illegal late night pubs at the end of the night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9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Later bar closing hours are associated with a decrease in car accidents </a:t>
            </a:r>
          </a:p>
          <a:p>
            <a:r>
              <a:rPr lang="en-US" dirty="0" smtClean="0"/>
              <a:t>Concentrated among young drivers</a:t>
            </a:r>
          </a:p>
          <a:p>
            <a:r>
              <a:rPr lang="en-US" dirty="0" smtClean="0"/>
              <a:t>Driving intoxicated is only one of the many social problems associated with alcohol</a:t>
            </a:r>
          </a:p>
          <a:p>
            <a:r>
              <a:rPr lang="en-US" dirty="0" smtClean="0"/>
              <a:t>Future research may indicate whether this act effected health, poverty levels, or job loss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90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257</Words>
  <Application>Microsoft Macintosh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Introduction </vt:lpstr>
      <vt:lpstr>The Study </vt:lpstr>
      <vt:lpstr>Results </vt:lpstr>
      <vt:lpstr>PowerPoint Presentation</vt:lpstr>
      <vt:lpstr>PowerPoint Presentation</vt:lpstr>
      <vt:lpstr>Why?</vt:lpstr>
      <vt:lpstr>Conclusion</vt:lpstr>
    </vt:vector>
  </TitlesOfParts>
  <Company>Mazur &amp; Associates, CPAs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Mazur</dc:creator>
  <cp:lastModifiedBy>Stephanie Mazur</cp:lastModifiedBy>
  <cp:revision>11</cp:revision>
  <dcterms:created xsi:type="dcterms:W3CDTF">2014-11-25T03:04:17Z</dcterms:created>
  <dcterms:modified xsi:type="dcterms:W3CDTF">2014-11-25T14:01:05Z</dcterms:modified>
</cp:coreProperties>
</file>