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6" r:id="rId3"/>
    <p:sldId id="257" r:id="rId4"/>
    <p:sldId id="258" r:id="rId5"/>
    <p:sldId id="259" r:id="rId6"/>
    <p:sldId id="260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3737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5482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8590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862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510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514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089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2367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026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176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1278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0"/>
                <a:lumOff val="100000"/>
              </a:schemeClr>
            </a:gs>
            <a:gs pos="35000">
              <a:schemeClr val="accent1">
                <a:lumMod val="0"/>
                <a:lumOff val="100000"/>
              </a:schemeClr>
            </a:gs>
            <a:gs pos="100000">
              <a:schemeClr val="accent1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4D657-E809-4109-929B-9B5B59BD29E9}" type="datetimeFigureOut">
              <a:rPr lang="en-US" smtClean="0"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D11077-4CF7-4C30-94D9-8FDB869C5F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355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0" y="457201"/>
            <a:ext cx="5205412" cy="58589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1753675" y="2591769"/>
            <a:ext cx="328083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Does seeing the doctor more often keep you out of the hospital?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228600"/>
            <a:ext cx="426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Fall </a:t>
            </a:r>
            <a:r>
              <a:rPr lang="en-US" dirty="0"/>
              <a:t>2013: Econ 339 Final Presentation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44134" y="1066801"/>
            <a:ext cx="290406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Ryan Kelley</a:t>
            </a:r>
            <a:endParaRPr lang="en-US" dirty="0"/>
          </a:p>
          <a:p>
            <a:r>
              <a:rPr lang="en-US" dirty="0" smtClean="0"/>
              <a:t>12/2/14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1515534" y="4293275"/>
            <a:ext cx="313266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Reference:Robert</a:t>
            </a:r>
            <a:r>
              <a:rPr lang="en-US" dirty="0" smtClean="0"/>
              <a:t> </a:t>
            </a:r>
            <a:r>
              <a:rPr lang="en-US" dirty="0" err="1"/>
              <a:t>Kaestner</a:t>
            </a:r>
            <a:r>
              <a:rPr lang="en-US" dirty="0"/>
              <a:t>, Anthony T. Lo </a:t>
            </a:r>
            <a:r>
              <a:rPr lang="en-US" dirty="0" err="1"/>
              <a:t>Sasso</a:t>
            </a:r>
            <a:r>
              <a:rPr lang="en-US" dirty="0"/>
              <a:t>, Does seeing the doctor more often keep you out of the hospital?, Journal of Health Economics, Available online 15 August 2014, ISSN 0167-6296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73722" y="6324600"/>
            <a:ext cx="17370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Total:_________</a:t>
            </a:r>
          </a:p>
        </p:txBody>
      </p:sp>
    </p:spTree>
    <p:extLst>
      <p:ext uri="{BB962C8B-B14F-4D97-AF65-F5344CB8AC3E}">
        <p14:creationId xmlns:p14="http://schemas.microsoft.com/office/powerpoint/2010/main" val="834891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Does seeing the doctor more often keep you out of the hospital?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8293" y="4336134"/>
            <a:ext cx="9144000" cy="776779"/>
          </a:xfrm>
        </p:spPr>
        <p:txBody>
          <a:bodyPr/>
          <a:lstStyle/>
          <a:p>
            <a:r>
              <a:rPr lang="en-US" dirty="0" smtClean="0"/>
              <a:t>By Ryan Kelley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79183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Main Question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Are outpatient care and inpatient care, compliments or substitutes?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Hypothesis 1- outpatient care consists of treatments that prevent illness and repair health subsequent to illness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Hypothesis 2-outpatient care consists of treatment that has little value in terms of repairing health or preventing illness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261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Prior Experiments and Literature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Dartmouth Atlas of Health Care- Supply sensitive care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Anderson et al(2012)-Young adults 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err="1" smtClean="0"/>
              <a:t>Kolstad</a:t>
            </a:r>
            <a:r>
              <a:rPr lang="en-US" dirty="0" smtClean="0"/>
              <a:t> and Kowalski(2012)- Massachusetts reform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RAND Health Insurance Experiment</a:t>
            </a:r>
          </a:p>
          <a:p>
            <a:pPr marL="0" indent="0"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9966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4" y="0"/>
            <a:ext cx="10515600" cy="1325563"/>
          </a:xfrm>
        </p:spPr>
        <p:txBody>
          <a:bodyPr/>
          <a:lstStyle/>
          <a:p>
            <a:pPr algn="ctr"/>
            <a:r>
              <a:rPr lang="en-US" dirty="0" smtClean="0"/>
              <a:t>Information and Methodology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26394" y="1168803"/>
            <a:ext cx="10515600" cy="4351338"/>
          </a:xfrm>
        </p:spPr>
        <p:txBody>
          <a:bodyPr/>
          <a:lstStyle/>
          <a:p>
            <a:r>
              <a:rPr lang="en-US" dirty="0" smtClean="0"/>
              <a:t>HRA(Health Reimbursement Account) vs HSA (Health Savings Account)</a:t>
            </a:r>
          </a:p>
          <a:p>
            <a:r>
              <a:rPr lang="en-US" dirty="0" smtClean="0"/>
              <a:t>From small Midwestern insurance agency: 2000-2006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048" y="2494366"/>
            <a:ext cx="11754164" cy="3981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56089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Results and Comparison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$</a:t>
            </a:r>
            <a:r>
              <a:rPr lang="en-US" dirty="0"/>
              <a:t>100 (4%) increase </a:t>
            </a:r>
            <a:r>
              <a:rPr lang="en-US" dirty="0" smtClean="0"/>
              <a:t>in outpatient spending </a:t>
            </a:r>
            <a:r>
              <a:rPr lang="en-US" dirty="0"/>
              <a:t>was associated with a 1.9% increase in </a:t>
            </a:r>
            <a:r>
              <a:rPr lang="en-US" dirty="0" smtClean="0"/>
              <a:t>the probability of </a:t>
            </a:r>
            <a:r>
              <a:rPr lang="en-US" dirty="0"/>
              <a:t>having an inpatient event and a 4.6% increase </a:t>
            </a:r>
            <a:r>
              <a:rPr lang="en-US" dirty="0" smtClean="0"/>
              <a:t>in inpatient spending </a:t>
            </a:r>
          </a:p>
          <a:p>
            <a:r>
              <a:rPr lang="en-US" dirty="0" smtClean="0"/>
              <a:t>No association </a:t>
            </a:r>
            <a:r>
              <a:rPr lang="en-US" dirty="0"/>
              <a:t>between outpatient spending and admissions for births or </a:t>
            </a:r>
            <a:r>
              <a:rPr lang="en-US" dirty="0" smtClean="0"/>
              <a:t>low-variation procedures such </a:t>
            </a:r>
            <a:r>
              <a:rPr lang="en-US" dirty="0"/>
              <a:t>as major cardiovascular care</a:t>
            </a:r>
            <a:r>
              <a:rPr lang="en-US" dirty="0" smtClean="0"/>
              <a:t>.</a:t>
            </a:r>
          </a:p>
          <a:p>
            <a:r>
              <a:rPr lang="en-US" dirty="0" smtClean="0"/>
              <a:t>Dartmouth Atlas</a:t>
            </a:r>
          </a:p>
          <a:p>
            <a:r>
              <a:rPr lang="en-US" dirty="0" smtClean="0"/>
              <a:t>RAND HIE</a:t>
            </a:r>
          </a:p>
          <a:p>
            <a:r>
              <a:rPr lang="en-US" dirty="0" smtClean="0"/>
              <a:t>Clemens and </a:t>
            </a:r>
            <a:r>
              <a:rPr lang="en-US" dirty="0" err="1" smtClean="0"/>
              <a:t>Gottleib</a:t>
            </a:r>
            <a:r>
              <a:rPr lang="en-US" dirty="0" smtClean="0"/>
              <a:t>(2014)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754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Robert </a:t>
            </a:r>
            <a:r>
              <a:rPr lang="en-US" dirty="0" err="1"/>
              <a:t>Kaestner</a:t>
            </a:r>
            <a:r>
              <a:rPr lang="en-US" dirty="0"/>
              <a:t>, Anthony T. Lo </a:t>
            </a:r>
            <a:r>
              <a:rPr lang="en-US" dirty="0" err="1"/>
              <a:t>Sasso</a:t>
            </a:r>
            <a:r>
              <a:rPr lang="en-US" dirty="0"/>
              <a:t>, Does seeing the doctor more </a:t>
            </a:r>
            <a:r>
              <a:rPr lang="en-US" dirty="0" smtClean="0"/>
              <a:t>	often </a:t>
            </a:r>
            <a:r>
              <a:rPr lang="en-US" dirty="0"/>
              <a:t>keep you out of the hospital?, Journal of Health Economics, </a:t>
            </a:r>
            <a:r>
              <a:rPr lang="en-US" dirty="0" smtClean="0"/>
              <a:t>	15 </a:t>
            </a:r>
            <a:r>
              <a:rPr lang="en-US" dirty="0"/>
              <a:t>August 2014, ISSN </a:t>
            </a:r>
            <a:r>
              <a:rPr lang="en-US" dirty="0" smtClean="0"/>
              <a:t>0167-6296, 	http</a:t>
            </a:r>
            <a:r>
              <a:rPr lang="en-US" dirty="0"/>
              <a:t>://dx.doi.org/10.1016/j.jhealeco.2014.08.003. </a:t>
            </a:r>
          </a:p>
        </p:txBody>
      </p:sp>
    </p:spTree>
    <p:extLst>
      <p:ext uri="{BB962C8B-B14F-4D97-AF65-F5344CB8AC3E}">
        <p14:creationId xmlns:p14="http://schemas.microsoft.com/office/powerpoint/2010/main" val="1351726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127</TotalTime>
  <Words>248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Does seeing the doctor more often keep you out of the hospital?</vt:lpstr>
      <vt:lpstr>Main Question</vt:lpstr>
      <vt:lpstr>Prior Experiments and Literature</vt:lpstr>
      <vt:lpstr>Information and Methodology</vt:lpstr>
      <vt:lpstr>Results and Comparison 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Ryan Kelley</dc:creator>
  <cp:lastModifiedBy>Ryan Kelley</cp:lastModifiedBy>
  <cp:revision>11</cp:revision>
  <dcterms:created xsi:type="dcterms:W3CDTF">2014-11-25T03:36:29Z</dcterms:created>
  <dcterms:modified xsi:type="dcterms:W3CDTF">2014-11-25T16:32:10Z</dcterms:modified>
</cp:coreProperties>
</file>