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2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0D563F-C5E0-43FB-A8BD-03CB9F6D23ED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B353D56-0475-43BD-B4F3-A71D219EF5F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609" y="517641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Do more health insurance options lead to higher wages?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Fall </a:t>
            </a:r>
            <a:r>
              <a:rPr lang="en-US" smtClean="0"/>
              <a:t>2014: </a:t>
            </a:r>
            <a:r>
              <a:rPr lang="en-US" dirty="0" smtClean="0"/>
              <a:t>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96537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Brandyn Lazar </a:t>
            </a:r>
          </a:p>
          <a:p>
            <a:r>
              <a:rPr lang="en-US" dirty="0" smtClean="0"/>
              <a:t>December 4</a:t>
            </a:r>
            <a:r>
              <a:rPr lang="en-US" baseline="30000" dirty="0" smtClean="0"/>
              <a:t>th</a:t>
            </a:r>
            <a:r>
              <a:rPr lang="en-US" dirty="0" smtClean="0"/>
              <a:t>, 2014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38254" y="4068222"/>
            <a:ext cx="313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Marcus </a:t>
            </a:r>
            <a:r>
              <a:rPr lang="en-US" dirty="0" err="1" smtClean="0"/>
              <a:t>Dillender</a:t>
            </a:r>
            <a:r>
              <a:rPr lang="en-US" dirty="0" smtClean="0"/>
              <a:t> (2014), Do more health insurance options lead to higher wages? Evidence</a:t>
            </a:r>
          </a:p>
          <a:p>
            <a:r>
              <a:rPr lang="en-US" dirty="0" smtClean="0"/>
              <a:t>from states extending dependent coverage, </a:t>
            </a:r>
            <a:r>
              <a:rPr lang="en-US" i="1" dirty="0" smtClean="0"/>
              <a:t>Journal of Health Economics</a:t>
            </a:r>
            <a:r>
              <a:rPr lang="en-US" dirty="0" smtClean="0"/>
              <a:t>, vol.36, nr., p84-97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5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38" y="914400"/>
            <a:ext cx="6869723" cy="3572256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66800" y="4648200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b="1" dirty="0" smtClean="0"/>
          </a:p>
          <a:p>
            <a:pPr algn="ctr"/>
            <a:endParaRPr lang="en-US" b="1" dirty="0"/>
          </a:p>
          <a:p>
            <a:pPr algn="ctr"/>
            <a:r>
              <a:rPr lang="en-US" b="1" i="1" dirty="0" smtClean="0"/>
              <a:t>31.1% men, 23.6% women ages 18-26 are Uninsured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16158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cdc.gov/nchs/data/databriefs/db137_fig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Wage Increases to Dependent Young Adults</a:t>
            </a:r>
          </a:p>
          <a:p>
            <a:pPr marL="0" indent="0" algn="ctr">
              <a:buNone/>
            </a:pPr>
            <a:endParaRPr lang="en-US" dirty="0" smtClean="0"/>
          </a:p>
          <a:p>
            <a:r>
              <a:rPr lang="en-US" dirty="0" smtClean="0"/>
              <a:t>Extended dependent coverage allows younger adults to seek out higher paying jobs</a:t>
            </a:r>
          </a:p>
          <a:p>
            <a:r>
              <a:rPr lang="en-US" dirty="0" smtClean="0"/>
              <a:t>More time to search for those jobs</a:t>
            </a:r>
          </a:p>
          <a:p>
            <a:r>
              <a:rPr lang="en-US" dirty="0" smtClean="0"/>
              <a:t>Allows time to further their education</a:t>
            </a:r>
          </a:p>
          <a:p>
            <a:pPr lvl="1"/>
            <a:r>
              <a:rPr lang="en-US" dirty="0" smtClean="0"/>
              <a:t>(Staying on dependent plan reduces opportunity cost of going to college)</a:t>
            </a:r>
          </a:p>
          <a:p>
            <a:pPr lvl="1"/>
            <a:r>
              <a:rPr lang="en-US" dirty="0" smtClean="0"/>
              <a:t>Earning higher wages</a:t>
            </a:r>
            <a:endParaRPr lang="en-US" dirty="0"/>
          </a:p>
          <a:p>
            <a:pPr lvl="0">
              <a:buClr>
                <a:srgbClr val="0BD0D9"/>
              </a:buClr>
            </a:pPr>
            <a:r>
              <a:rPr lang="en-US" dirty="0">
                <a:solidFill>
                  <a:prstClr val="black"/>
                </a:solidFill>
              </a:rPr>
              <a:t>Individuals using dependent insurance plan may not see wage increase until after eligibility </a:t>
            </a:r>
            <a:endParaRPr lang="en-US" dirty="0" smtClean="0">
              <a:solidFill>
                <a:prstClr val="black"/>
              </a:solidFill>
            </a:endParaRPr>
          </a:p>
          <a:p>
            <a:pPr marL="0" lvl="0" indent="0">
              <a:buClr>
                <a:srgbClr val="0BD0D9"/>
              </a:buClr>
              <a:buNone/>
            </a:pPr>
            <a:endParaRPr lang="en-US" dirty="0">
              <a:solidFill>
                <a:prstClr val="black"/>
              </a:solidFill>
            </a:endParaRPr>
          </a:p>
          <a:p>
            <a:pPr marL="3931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20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77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Extending Health Insurance Effect Education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r>
              <a:rPr lang="en-US" dirty="0" smtClean="0"/>
              <a:t>15% of men ages between 22-26 were still in college</a:t>
            </a:r>
          </a:p>
          <a:p>
            <a:endParaRPr lang="en-US" dirty="0"/>
          </a:p>
          <a:p>
            <a:r>
              <a:rPr lang="en-US" dirty="0" smtClean="0"/>
              <a:t>Extending dependent coverage to 26 would increase coverage in these age groups by 9%</a:t>
            </a:r>
          </a:p>
          <a:p>
            <a:endParaRPr lang="en-US" dirty="0"/>
          </a:p>
          <a:p>
            <a:r>
              <a:rPr lang="en-US" dirty="0" smtClean="0"/>
              <a:t>Additional year of college increases wages from a range of 9-14%</a:t>
            </a:r>
          </a:p>
          <a:p>
            <a:pPr lvl="1"/>
            <a:r>
              <a:rPr lang="en-US" dirty="0" smtClean="0"/>
              <a:t>(For men, at upper end of age distribution its higher)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7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92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Employer Based Plans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50688"/>
            <a:ext cx="7924800" cy="502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10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r>
              <a:rPr lang="en-US" dirty="0" smtClean="0"/>
              <a:t>For the young, having an outside source of employer-sponsored insurance leads to an increase in wages</a:t>
            </a:r>
          </a:p>
          <a:p>
            <a:r>
              <a:rPr lang="en-US" dirty="0" smtClean="0"/>
              <a:t>Men 18 and younger with dependent coverage, wages increase by 1.6% after they aren’t eligibl</a:t>
            </a:r>
            <a:r>
              <a:rPr lang="en-US" dirty="0" smtClean="0"/>
              <a:t>e for coverage through their parents employer  (Women are 2.1% at the time of reform)</a:t>
            </a:r>
          </a:p>
          <a:p>
            <a:r>
              <a:rPr lang="en-US" dirty="0" smtClean="0"/>
              <a:t>Extending dependent coverage from 22 to 26 lowers cost of being in school at later ages</a:t>
            </a:r>
          </a:p>
          <a:p>
            <a:r>
              <a:rPr lang="en-US" dirty="0" smtClean="0"/>
              <a:t>Opportunity cost of being in schools falls; being in school no longer means losing access to cheap health insurance</a:t>
            </a:r>
          </a:p>
          <a:p>
            <a:r>
              <a:rPr lang="en-US" dirty="0" smtClean="0"/>
              <a:t>Affordable Care Act leads to increasing wage increases for young adults by an average of 3.5-4.6%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5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171717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601</TotalTime>
  <Words>294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Employer Based Plans</vt:lpstr>
      <vt:lpstr>Conclusion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Brandyn</dc:creator>
  <cp:lastModifiedBy>Brandyn</cp:lastModifiedBy>
  <cp:revision>10</cp:revision>
  <dcterms:created xsi:type="dcterms:W3CDTF">2014-11-24T17:27:17Z</dcterms:created>
  <dcterms:modified xsi:type="dcterms:W3CDTF">2014-11-25T07:48:27Z</dcterms:modified>
</cp:coreProperties>
</file>