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C576-23C4-4029-A4C1-48EF458A0B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BC99-3713-4E97-AE0B-87D8E91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1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2166" y="2209800"/>
            <a:ext cx="3280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HIV, Wages, and The Skill Premium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Fall </a:t>
            </a:r>
            <a:r>
              <a:rPr lang="en-US" dirty="0"/>
              <a:t>2013: Econ 339 Final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4134" y="1066801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 Mong</a:t>
            </a:r>
            <a:endParaRPr lang="en-US" dirty="0"/>
          </a:p>
          <a:p>
            <a:r>
              <a:rPr lang="en-US" dirty="0" smtClean="0"/>
              <a:t>12/04/14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3722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Total:_________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0043" y="4688695"/>
            <a:ext cx="330868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Marinescu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Ioana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E. "HIV, Wages, and The Skill Premium."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Journal of Health Economics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37 (2014): 181-97. </a:t>
            </a:r>
            <a:r>
              <a:rPr lang="en-US" altLang="en-US" dirty="0" smtClean="0">
                <a:solidFill>
                  <a:srgbClr val="000000"/>
                </a:solidFill>
              </a:rPr>
              <a:t>Electronic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82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911" y="1287948"/>
            <a:ext cx="72189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HIV/AIDS represents one of the greatest public health crisis of the past several decades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Sub-Saharan Africa represents 2/3 of current HIV infections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22 million people were infected with HIV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1.5 million people died from AIDS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HIV is sexually transmitted and typically affects adults in their 30’s and 40’s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Life expectancy is 10 years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406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HIV/AIDS Background Information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58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cwww.liv.ac.uk/epidemics/Images/HIV-USA-cases-and-deaths_7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38" y="151775"/>
            <a:ext cx="8821239" cy="655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6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427" y="1268513"/>
            <a:ext cx="7411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Economic effects of the epidemic are staggering and well documented,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Young(2005) who developed a model centered around the theme that African’s are better off now that the population has decreased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Borjas</a:t>
            </a:r>
            <a:r>
              <a:rPr lang="en-US" sz="2400" dirty="0" smtClean="0"/>
              <a:t>(2003) who studied the impact of an increase in labor supply on the wages of different groups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6427" y="4983849"/>
            <a:ext cx="599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Paper is closest to Young in theme but theoretically it is closer to </a:t>
            </a:r>
            <a:r>
              <a:rPr lang="en-US" sz="2400" dirty="0" err="1" smtClean="0"/>
              <a:t>Borjas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Related Studies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643" y="1275712"/>
            <a:ext cx="104193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Skill Premium - The </a:t>
            </a:r>
            <a:r>
              <a:rPr lang="en-US" sz="2400" dirty="0"/>
              <a:t>difference between the </a:t>
            </a:r>
            <a:r>
              <a:rPr lang="en-US" sz="2400" dirty="0" smtClean="0"/>
              <a:t>wage</a:t>
            </a:r>
            <a:r>
              <a:rPr lang="en-US" sz="2400" dirty="0"/>
              <a:t> of skilled labor and that of unskilled labor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Wage data from the urban manufacturing sector only, these firms pay higher wages and do not need to increase their wages much in order to attract new workers</a:t>
            </a:r>
          </a:p>
          <a:p>
            <a:pPr lvl="1"/>
            <a:r>
              <a:rPr lang="en-US" sz="2400" dirty="0" smtClean="0">
                <a:latin typeface="+mj-lt"/>
              </a:rPr>
              <a:t>- High skilled workers harder to replace without increasing wages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Supply of low skilled workers declined less than the supply of high skilled workers</a:t>
            </a:r>
          </a:p>
          <a:p>
            <a:pPr lvl="1"/>
            <a:r>
              <a:rPr lang="en-US" sz="2400" dirty="0" smtClean="0">
                <a:latin typeface="+mj-lt"/>
              </a:rPr>
              <a:t>- Impact of HIV on wages of high skilled workers will be higher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Positive association found between HIV and the skill premium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28742" y="0"/>
            <a:ext cx="4013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 Premium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617" y="1554922"/>
            <a:ext cx="81407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</a:t>
            </a:r>
            <a:r>
              <a:rPr lang="en-US" sz="2400" dirty="0" smtClean="0"/>
              <a:t>igher HIV rates are associated with significantly higher capital-labor ratios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latin typeface="+mj-lt"/>
              </a:rPr>
              <a:t>-  However, HIV has no significant impact on labor 	 	   productivity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Higher HIV prevalence is consistently significantly associated with a higher skill premium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latin typeface="+mj-lt"/>
              </a:rPr>
              <a:t>-  A 10% increase in HIV prevalence is associated with a  	   1.5 percentage point greater increase in the wages of 	   workers with 14 years of education or more, compared 	   to workers with 10 years of education or less.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Wage Effect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1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009" y="1418535"/>
            <a:ext cx="749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The positive association between HIV and the skill premium only holds for larger firms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latin typeface="+mj-lt"/>
              </a:rPr>
              <a:t>-  those firms that are more likely to pay above 	   market clearing level wages to start with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Recent migration from rural areas is an important factor that controls the impact of HIV on the wages of the least skilled workers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latin typeface="+mj-lt"/>
              </a:rPr>
              <a:t>-  the impact of HIV on low-skilled workers’ wages is 	   estimated to be positive and significant in the 	   absence of rural-urban migration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-  impact declines significantly as rural urban 	   	   migration increases. 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Dualism in Labor Market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119" y="1704813"/>
            <a:ext cx="68657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Skill Premium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  </a:t>
            </a:r>
            <a:r>
              <a:rPr lang="en-US" sz="2400" dirty="0" smtClean="0">
                <a:latin typeface="+mj-lt"/>
              </a:rPr>
              <a:t>higher HIV prevalence is significantly 		    associated with a higher skill premium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Wages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latin typeface="+mj-lt"/>
              </a:rPr>
              <a:t>-   impact of HIV prevalence on wages is 	  	    positive but imprecisely estimated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</a:t>
            </a:r>
            <a:r>
              <a:rPr lang="en-US" sz="2400" dirty="0" smtClean="0"/>
              <a:t>abor market dualism	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latin typeface="+mj-lt"/>
              </a:rPr>
              <a:t>-  HIV epidemic tends to increase wage 	  	   inequality in Sub-Saharan Africa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danie_000</dc:creator>
  <cp:lastModifiedBy>danie_000</cp:lastModifiedBy>
  <cp:revision>14</cp:revision>
  <dcterms:created xsi:type="dcterms:W3CDTF">2014-11-25T04:07:36Z</dcterms:created>
  <dcterms:modified xsi:type="dcterms:W3CDTF">2014-11-25T06:33:03Z</dcterms:modified>
</cp:coreProperties>
</file>