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</p:sldMasterIdLst>
  <p:notesMasterIdLst>
    <p:notesMasterId r:id="rId3"/>
  </p:notesMasterIdLst>
  <p:handoutMasterIdLst>
    <p:handoutMasterId r:id="rId4"/>
  </p:handoutMasterIdLst>
  <p:sldIdLst>
    <p:sldId id="274" r:id="rId2"/>
  </p:sldIdLst>
  <p:sldSz cx="9144000" cy="6858000" type="screen4x3"/>
  <p:notesSz cx="6985000" cy="92837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  <a:srgbClr val="CCCCCC"/>
    <a:srgbClr val="FFFF33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 autoAdjust="0"/>
  </p:normalViewPr>
  <p:slideViewPr>
    <p:cSldViewPr>
      <p:cViewPr>
        <p:scale>
          <a:sx n="100" d="100"/>
          <a:sy n="100" d="100"/>
        </p:scale>
        <p:origin x="-726" y="-11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r>
              <a:rPr lang="zh-CN" altLang="en-US"/>
              <a:t>Keller: Stats for Mgmt&amp;Econ, 7th Ed.</a:t>
            </a: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3D064D1C-C877-48D9-8271-180C8DE21D00}" type="datetime4">
              <a:rPr lang="zh-CN" altLang="en-US"/>
              <a:pPr/>
              <a:t>2014年1月27日星期一</a:t>
            </a:fld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7638" y="882015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46A9DBA0-7BC4-430D-8225-F1CCA87E566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46918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r>
              <a:rPr lang="zh-CN" altLang="en-US"/>
              <a:t>Keller: Stats for Mgmt&amp;Econ, 7th Ed.</a:t>
            </a: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58489A5C-8620-4F00-9526-7134053D99E2}" type="datetime4">
              <a:rPr lang="zh-CN" altLang="en-US"/>
              <a:pPr/>
              <a:t>2014年1月27日星期一</a:t>
            </a:fld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212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2015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210094A5-1FF4-491A-986A-839A39A5C97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1127056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9E577-8BF9-4D41-81ED-A1B8D3AB8426}" type="datetime1">
              <a:rPr lang="en-US" altLang="zh-CN" smtClean="0"/>
              <a:pPr/>
              <a:t>1/27/2014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E757C-8A43-4FF8-8131-BACA740014CD}" type="slidenum">
              <a:rPr lang="en-US" altLang="zh-CN" smtClean="0"/>
              <a:pPr/>
              <a:t>‹#›</a:t>
            </a:fld>
            <a:r>
              <a:rPr lang="en-US" altLang="zh-CN" dirty="0" smtClean="0"/>
              <a:t>/15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82F0-5B71-435D-937C-050D8F621DD4}" type="datetime1">
              <a:rPr lang="en-US" altLang="zh-CN" smtClean="0"/>
              <a:pPr/>
              <a:t>1/27/2014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5CAE7339-62E7-490D-A8C0-0EE86B37A72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D6B7F-8544-4DAE-BF85-48143DA13BE7}" type="datetime1">
              <a:rPr lang="en-US" altLang="zh-CN" smtClean="0"/>
              <a:pPr/>
              <a:t>1/27/2014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6B774B54-7467-4F98-A360-097ED0BF970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678E-6F1D-45F3-B638-C4A5654FD474}" type="datetime1">
              <a:rPr lang="en-US" altLang="zh-CN" smtClean="0"/>
              <a:pPr/>
              <a:t>1/27/2014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7F09-D088-492B-80BA-0CD0630A075B}" type="slidenum">
              <a:rPr lang="en-US" altLang="zh-CN" smtClean="0"/>
              <a:pPr/>
              <a:t>‹#›</a:t>
            </a:fld>
            <a:r>
              <a:rPr lang="en-US" altLang="zh-CN" dirty="0" smtClean="0"/>
              <a:t>/15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3C169-6974-4B3A-AC45-4FDBE774F09C}" type="datetime1">
              <a:rPr lang="en-US" altLang="zh-CN" smtClean="0"/>
              <a:pPr/>
              <a:t>1/27/2014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6637E26E-A1B8-4C65-AB92-00DF1432116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5320A-F880-4535-BFBA-6C2292428ED8}" type="datetime1">
              <a:rPr lang="en-US" altLang="zh-CN" smtClean="0"/>
              <a:pPr/>
              <a:t>1/27/2014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F4186FD5-DEF7-4A2F-B273-C680BCABBB0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5DFE-0527-4755-BB6D-39880D4EEC3F}" type="datetime1">
              <a:rPr lang="en-US" altLang="zh-CN" smtClean="0"/>
              <a:pPr/>
              <a:t>1/27/2014</a:t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B6428198-3BDF-4E85-B110-1D378C5A7F4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946B1-0E50-40D2-A4DA-904E7BB39E44}" type="datetime1">
              <a:rPr lang="en-US" altLang="zh-CN" smtClean="0"/>
              <a:pPr/>
              <a:t>1/27/2014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1FF3F82B-3AB0-4736-B930-D082209CF5D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BF8FD-DE3B-410E-B024-2E8B6DE61792}" type="datetime1">
              <a:rPr lang="en-US" altLang="zh-CN" smtClean="0"/>
              <a:pPr/>
              <a:t>1/27/2014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5F245-6295-4DB2-86C0-1154D91A56FA}" type="slidenum">
              <a:rPr lang="en-US" altLang="zh-CN" smtClean="0"/>
              <a:pPr/>
              <a:t>‹#›</a:t>
            </a:fld>
            <a:r>
              <a:rPr lang="en-US" altLang="zh-CN" dirty="0" smtClean="0"/>
              <a:t>/15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1300-E96E-4C0E-9464-0DC5A7E10ABB}" type="datetime1">
              <a:rPr lang="en-US" altLang="zh-CN" smtClean="0"/>
              <a:pPr/>
              <a:t>1/27/2014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4823E1AA-C799-47C6-AD31-27BF8FB138D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6798F-100E-4C50-80C4-EE1DCA05CB61}" type="datetime1">
              <a:rPr lang="en-US" altLang="zh-CN" smtClean="0"/>
              <a:pPr/>
              <a:t>1/27/2014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D3E58691-E871-467E-9A0A-FADD707F127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09E83-29D8-4200-A961-527387F30440}" type="datetime1">
              <a:rPr lang="en-US" altLang="zh-CN" smtClean="0"/>
              <a:pPr/>
              <a:t>1/27/2014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80262-A442-4322-A36D-7AEDEEA53848}" type="slidenum">
              <a:rPr lang="en-US" altLang="zh-CN" smtClean="0"/>
              <a:pPr/>
              <a:t>‹#›</a:t>
            </a:fld>
            <a:r>
              <a:rPr lang="en-US" altLang="zh-CN" dirty="0" smtClean="0"/>
              <a:t>/15</a:t>
            </a: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487362"/>
          </a:xfr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tx1"/>
                </a:solidFill>
              </a:rPr>
              <a:t>Econ </a:t>
            </a:r>
            <a:r>
              <a:rPr lang="en-US" smtClean="0">
                <a:solidFill>
                  <a:schemeClr val="tx1"/>
                </a:solidFill>
              </a:rPr>
              <a:t>310 </a:t>
            </a:r>
            <a:r>
              <a:rPr lang="en-US" dirty="0" smtClean="0">
                <a:solidFill>
                  <a:schemeClr val="tx1"/>
                </a:solidFill>
              </a:rPr>
              <a:t>- Roadmap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678E-6F1D-45F3-B638-C4A5654FD474}" type="datetime1">
              <a:rPr lang="en-US" altLang="zh-CN" smtClean="0"/>
              <a:pPr/>
              <a:t>1/27/2014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76200" y="1371600"/>
            <a:ext cx="2667000" cy="6771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Intro</a:t>
            </a:r>
            <a:endParaRPr lang="en-US" sz="140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400" dirty="0" smtClean="0"/>
              <a:t>Chapter 1: Intro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200" y="5194757"/>
            <a:ext cx="2667000" cy="10464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Closed Economy</a:t>
            </a:r>
          </a:p>
          <a:p>
            <a:pPr algn="l"/>
            <a:r>
              <a:rPr lang="en-US" sz="1400" dirty="0" smtClean="0"/>
              <a:t>Chapter 5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 smtClean="0"/>
              <a:t>Government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 smtClean="0"/>
              <a:t>Competitive equilibrium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5725" y="4040088"/>
            <a:ext cx="2667000" cy="10464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Consumers and </a:t>
            </a:r>
            <a:r>
              <a:rPr lang="en-US" sz="2000" dirty="0"/>
              <a:t>F</a:t>
            </a:r>
            <a:r>
              <a:rPr lang="en-US" sz="2000" dirty="0" smtClean="0"/>
              <a:t>irms</a:t>
            </a:r>
          </a:p>
          <a:p>
            <a:pPr algn="l"/>
            <a:r>
              <a:rPr lang="en-US" sz="1400" dirty="0" smtClean="0"/>
              <a:t>Chapter 4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400" dirty="0" smtClean="0"/>
              <a:t>Consumer optimization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400" dirty="0" smtClean="0"/>
              <a:t>Firm optimization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200" y="2134106"/>
            <a:ext cx="2743200" cy="178510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 smtClean="0"/>
              <a:t>Economic Accounting +</a:t>
            </a:r>
          </a:p>
          <a:p>
            <a:r>
              <a:rPr lang="en-US" sz="2000" dirty="0" smtClean="0"/>
              <a:t>Stylized Facts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400" dirty="0"/>
              <a:t>Chapter 2-3: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400" dirty="0"/>
              <a:t>National Income Accounting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400" dirty="0"/>
              <a:t>Three methods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400" dirty="0"/>
              <a:t>Macro variables and correlations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200" y="829270"/>
            <a:ext cx="266700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Focus Midterm 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124200" y="1447800"/>
            <a:ext cx="2667000" cy="12618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000" dirty="0" smtClean="0"/>
              <a:t>Growth</a:t>
            </a:r>
            <a:endParaRPr lang="en-US" sz="2000" dirty="0"/>
          </a:p>
          <a:p>
            <a:pPr algn="l"/>
            <a:r>
              <a:rPr lang="en-US" sz="1400" dirty="0" smtClean="0"/>
              <a:t>Chapter 7-8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400" dirty="0" smtClean="0"/>
              <a:t>Malthus growth model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400" dirty="0" smtClean="0"/>
              <a:t>Solow growth model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400" dirty="0" smtClean="0"/>
              <a:t>Endogenous growth model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096000" y="1469648"/>
            <a:ext cx="2819400" cy="892552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Investment Model</a:t>
            </a:r>
          </a:p>
          <a:p>
            <a:pPr algn="l"/>
            <a:r>
              <a:rPr lang="en-US" sz="1400" dirty="0" smtClean="0"/>
              <a:t>Chapter 11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400" dirty="0" smtClean="0"/>
              <a:t>Capital stock K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36900" y="4495800"/>
            <a:ext cx="2667000" cy="129266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 smtClean="0"/>
              <a:t>Credit market imperfections</a:t>
            </a:r>
          </a:p>
          <a:p>
            <a:pPr algn="l"/>
            <a:r>
              <a:rPr lang="en-US" sz="1400" dirty="0" smtClean="0"/>
              <a:t>Chapter 10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400" dirty="0" smtClean="0"/>
              <a:t>Interest rate spread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400" dirty="0" smtClean="0"/>
              <a:t>Social security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24200" y="838200"/>
            <a:ext cx="2667000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Focus Midterm </a:t>
            </a:r>
            <a:r>
              <a:rPr lang="en-US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96000" y="833735"/>
            <a:ext cx="2819400" cy="461665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Focus Final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096000" y="3200400"/>
            <a:ext cx="2819400" cy="1200329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Money and Policy</a:t>
            </a:r>
          </a:p>
          <a:p>
            <a:pPr algn="l"/>
            <a:r>
              <a:rPr lang="en-US" sz="1200" dirty="0" smtClean="0"/>
              <a:t>Chapter 12-14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200" dirty="0" smtClean="0"/>
              <a:t>Monetary intertemporal model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200" dirty="0" smtClean="0"/>
              <a:t>Flexible prices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200" dirty="0" smtClean="0"/>
              <a:t>Keynesian sticky prices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96000" y="4495800"/>
            <a:ext cx="2819400" cy="1231106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 smtClean="0"/>
              <a:t>Inflation and Unemployment</a:t>
            </a:r>
          </a:p>
          <a:p>
            <a:pPr algn="l"/>
            <a:r>
              <a:rPr lang="en-US" sz="1400" dirty="0"/>
              <a:t>Chapter </a:t>
            </a:r>
            <a:r>
              <a:rPr lang="en-US" sz="1400" dirty="0" smtClean="0"/>
              <a:t>6 &amp; 17</a:t>
            </a:r>
            <a:endParaRPr lang="en-US" sz="1400" dirty="0"/>
          </a:p>
          <a:p>
            <a:endParaRPr lang="en-US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3124200" y="3026658"/>
            <a:ext cx="2667000" cy="12618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000" dirty="0" smtClean="0"/>
              <a:t>Two-period model</a:t>
            </a:r>
            <a:endParaRPr lang="en-US" sz="2000" dirty="0"/>
          </a:p>
          <a:p>
            <a:pPr algn="l"/>
            <a:r>
              <a:rPr lang="en-US" sz="1400" dirty="0" smtClean="0"/>
              <a:t>Chapter 9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400" dirty="0" smtClean="0"/>
              <a:t>Consumption savings decisions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400" dirty="0" err="1" smtClean="0"/>
              <a:t>Ricardian</a:t>
            </a:r>
            <a:r>
              <a:rPr lang="en-US" sz="1400" dirty="0" smtClean="0"/>
              <a:t> equivalence</a:t>
            </a:r>
          </a:p>
        </p:txBody>
      </p:sp>
    </p:spTree>
    <p:extLst>
      <p:ext uri="{BB962C8B-B14F-4D97-AF65-F5344CB8AC3E}">
        <p14:creationId xmlns:p14="http://schemas.microsoft.com/office/powerpoint/2010/main" val="314392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904</TotalTime>
  <Words>115</Words>
  <Application>Microsoft Office PowerPoint</Application>
  <PresentationFormat>On-screen Show (4:3)</PresentationFormat>
  <Paragraphs>45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Econ 310 - Roadmap</vt:lpstr>
    </vt:vector>
  </TitlesOfParts>
  <Company>Copyright © 2006 Brooks/Cole, a division of Thomson Learning, Inc.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1 - What is Statistics?</dc:title>
  <dc:subject>Keller's Statistics for Management &amp; Economics, 7th Ed.</dc:subject>
  <dc:creator>Trent Tucker, Wilfrid Laurier Univeristy</dc:creator>
  <cp:lastModifiedBy>Jung, Juergen</cp:lastModifiedBy>
  <cp:revision>81</cp:revision>
  <cp:lastPrinted>2004-06-22T18:52:57Z</cp:lastPrinted>
  <dcterms:created xsi:type="dcterms:W3CDTF">2004-06-22T18:17:40Z</dcterms:created>
  <dcterms:modified xsi:type="dcterms:W3CDTF">2014-01-27T16:02:38Z</dcterms:modified>
</cp:coreProperties>
</file>