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3960" y="-15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D064D1C-C877-48D9-8271-180C8DE21D00}" type="datetime4">
              <a:rPr lang="zh-CN" altLang="en-US"/>
              <a:pPr/>
              <a:t>2017年5月4日星期四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6A9DBA0-7BC4-430D-8225-F1CCA87E5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91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8489A5C-8620-4F00-9526-7134053D99E2}" type="datetime4">
              <a:rPr lang="zh-CN" altLang="en-US"/>
              <a:pPr/>
              <a:t>2017年5月4日星期四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10094A5-1FF4-491A-986A-839A39A5C9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E577-8BF9-4D41-81ED-A1B8D3AB8426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57C-8A43-4FF8-8131-BACA740014CD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2F0-5B71-435D-937C-050D8F621DD4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5CAE7339-62E7-490D-A8C0-0EE86B37A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B7F-8544-4DAE-BF85-48143DA13BE7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B774B54-7467-4F98-A360-097ED0BF97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C169-6974-4B3A-AC45-4FDBE774F09C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637E26E-A1B8-4C65-AB92-00DF143211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320A-F880-4535-BFBA-6C2292428ED8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F4186FD5-DEF7-4A2F-B273-C680BCABBB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5DFE-0527-4755-BB6D-39880D4EEC3F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B6428198-3BDF-4E85-B110-1D378C5A7F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6B1-0E50-40D2-A4DA-904E7BB39E44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1FF3F82B-3AB0-4736-B930-D082209CF5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8FD-DE3B-410E-B024-2E8B6DE61792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F245-6295-4DB2-86C0-1154D91A56FA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00-E96E-4C0E-9464-0DC5A7E10ABB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823E1AA-C799-47C6-AD31-27BF8FB138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98F-100E-4C50-80C4-EE1DCA05CB61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D3E58691-E871-467E-9A0A-FADD707F1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9E83-29D8-4200-A961-527387F30440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0262-A442-4322-A36D-7AEDEEA53848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87362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/>
                </a:solidFill>
              </a:rPr>
              <a:t>Econ 310 </a:t>
            </a:r>
            <a:r>
              <a:rPr lang="en-US" dirty="0" smtClean="0">
                <a:solidFill>
                  <a:schemeClr val="tx1"/>
                </a:solidFill>
              </a:rPr>
              <a:t>-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5/4/2017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2667000" cy="677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Intro</a:t>
            </a:r>
            <a:endParaRPr lang="en-US" sz="14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Chapter 1: Intro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4675" y="1299865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Closed Economy</a:t>
            </a:r>
          </a:p>
          <a:p>
            <a:pPr algn="l"/>
            <a:r>
              <a:rPr lang="en-US" sz="1400" dirty="0" smtClean="0"/>
              <a:t>Chapter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Government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Competitive equilibrium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5" y="4471482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Consumers and </a:t>
            </a:r>
            <a:r>
              <a:rPr lang="en-US" sz="2000" dirty="0"/>
              <a:t>F</a:t>
            </a:r>
            <a:r>
              <a:rPr lang="en-US" sz="2000" dirty="0" smtClean="0"/>
              <a:t>irms</a:t>
            </a:r>
          </a:p>
          <a:p>
            <a:pPr algn="l"/>
            <a:r>
              <a:rPr lang="en-US" sz="1400" dirty="0" smtClean="0"/>
              <a:t>Chapter 4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Consumer optimization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Firm optimization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2087940"/>
            <a:ext cx="2676525" cy="13542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Economic Accounting +</a:t>
            </a:r>
          </a:p>
          <a:p>
            <a:r>
              <a:rPr lang="en-US" sz="2000" dirty="0" smtClean="0"/>
              <a:t>Stylized Facts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Chapter 2-3: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National Income Accounting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Macro </a:t>
            </a:r>
            <a:r>
              <a:rPr lang="en-US" sz="1400" dirty="0" err="1" smtClean="0"/>
              <a:t>vars</a:t>
            </a:r>
            <a:r>
              <a:rPr lang="en-US" sz="1400" dirty="0" smtClean="0"/>
              <a:t> </a:t>
            </a:r>
            <a:r>
              <a:rPr lang="en-US" sz="1400" dirty="0"/>
              <a:t>and correlations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829270"/>
            <a:ext cx="2667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14675" y="2362200"/>
            <a:ext cx="2667000" cy="1261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trike="sngStrike" dirty="0" smtClean="0"/>
              <a:t>Growth</a:t>
            </a:r>
            <a:endParaRPr lang="en-US" sz="2000" strike="sngStrike" dirty="0"/>
          </a:p>
          <a:p>
            <a:pPr algn="l"/>
            <a:r>
              <a:rPr lang="en-US" sz="1400" strike="sngStrike" dirty="0" smtClean="0"/>
              <a:t>Chapter 7-8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strike="sngStrike" dirty="0" smtClean="0"/>
              <a:t>Malthus growth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strike="sngStrike" dirty="0" smtClean="0"/>
              <a:t>Solow growth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strike="sngStrike" dirty="0" smtClean="0"/>
              <a:t>Endogenous growth model</a:t>
            </a:r>
            <a:endParaRPr lang="en-US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6076950" y="1457444"/>
            <a:ext cx="2819400" cy="89255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Investment Model</a:t>
            </a:r>
          </a:p>
          <a:p>
            <a:pPr algn="l"/>
            <a:r>
              <a:rPr lang="en-US" sz="1400" dirty="0" smtClean="0"/>
              <a:t>Chapter 11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Capital stock 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4675" y="5106442"/>
            <a:ext cx="2667000" cy="12926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strike="sngStrike" dirty="0" smtClean="0"/>
              <a:t>Credit market imperfections</a:t>
            </a:r>
          </a:p>
          <a:p>
            <a:pPr algn="l"/>
            <a:r>
              <a:rPr lang="en-US" sz="1400" strike="sngStrike" dirty="0" smtClean="0"/>
              <a:t>Chapter 10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strike="sngStrike" dirty="0" smtClean="0"/>
              <a:t>Interest rate spread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strike="sngStrike" dirty="0" smtClean="0"/>
              <a:t>Social security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4200" y="838200"/>
            <a:ext cx="2667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0" y="833735"/>
            <a:ext cx="2819400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Final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2465456"/>
            <a:ext cx="2819400" cy="120032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Money and Policy</a:t>
            </a:r>
          </a:p>
          <a:p>
            <a:pPr algn="l"/>
            <a:r>
              <a:rPr lang="en-US" sz="1200" dirty="0" smtClean="0"/>
              <a:t>Chapter 12-14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Monetary intertemporal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Flexible prices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Keynesian sticky prices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0" y="3763596"/>
            <a:ext cx="2819400" cy="12311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strike="sngStrike" dirty="0" smtClean="0"/>
              <a:t>Inflation and Unemployment</a:t>
            </a:r>
          </a:p>
          <a:p>
            <a:pPr algn="l"/>
            <a:r>
              <a:rPr lang="en-US" sz="1400" strike="sngStrike" dirty="0"/>
              <a:t>Chapter </a:t>
            </a:r>
            <a:r>
              <a:rPr lang="en-US" sz="1400" strike="sngStrike" dirty="0" smtClean="0"/>
              <a:t>6 &amp; 17</a:t>
            </a:r>
            <a:endParaRPr lang="en-US" sz="1400" strike="sngStrike" dirty="0"/>
          </a:p>
          <a:p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114675" y="3732818"/>
            <a:ext cx="2667000" cy="1261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Two-period model</a:t>
            </a:r>
            <a:endParaRPr lang="en-US" sz="2000" dirty="0"/>
          </a:p>
          <a:p>
            <a:pPr algn="l"/>
            <a:r>
              <a:rPr lang="en-US" sz="1400" dirty="0" smtClean="0"/>
              <a:t>Chapter 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Consumption savings decisions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err="1" smtClean="0"/>
              <a:t>Ricardian</a:t>
            </a:r>
            <a:r>
              <a:rPr lang="en-US" sz="1400" dirty="0" smtClean="0"/>
              <a:t> equivalence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" y="3512403"/>
            <a:ext cx="2667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Trade</a:t>
            </a:r>
          </a:p>
          <a:p>
            <a:pPr algn="l"/>
            <a:r>
              <a:rPr lang="en-US" sz="1400" dirty="0" smtClean="0"/>
              <a:t>Chapter 15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Trade Models</a:t>
            </a:r>
          </a:p>
        </p:txBody>
      </p:sp>
    </p:spTree>
    <p:extLst>
      <p:ext uri="{BB962C8B-B14F-4D97-AF65-F5344CB8AC3E}">
        <p14:creationId xmlns:p14="http://schemas.microsoft.com/office/powerpoint/2010/main" val="3143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118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Econ 310 - Roadmap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lastModifiedBy>Jung, Juergen</cp:lastModifiedBy>
  <cp:revision>84</cp:revision>
  <cp:lastPrinted>2004-06-22T18:52:57Z</cp:lastPrinted>
  <dcterms:created xsi:type="dcterms:W3CDTF">2004-06-22T18:17:40Z</dcterms:created>
  <dcterms:modified xsi:type="dcterms:W3CDTF">2017-05-04T19:37:43Z</dcterms:modified>
</cp:coreProperties>
</file>