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3180" y="-8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Inequality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78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18" y="228600"/>
            <a:ext cx="6934200" cy="6424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867400" y="152400"/>
            <a:ext cx="3200400" cy="2154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http://en.wikipedia.org/wiki/Income_inequality_in_the_United_States</a:t>
            </a:r>
          </a:p>
        </p:txBody>
      </p:sp>
    </p:spTree>
    <p:extLst>
      <p:ext uri="{BB962C8B-B14F-4D97-AF65-F5344CB8AC3E}">
        <p14:creationId xmlns:p14="http://schemas.microsoft.com/office/powerpoint/2010/main" val="323852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Gini Coefficient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307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</Words>
  <Application>Microsoft Office PowerPoint</Application>
  <PresentationFormat>On-screen Show (4:3)</PresentationFormat>
  <Paragraphs>3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Inequality</vt:lpstr>
      <vt:lpstr>PowerPoint Presentation</vt:lpstr>
      <vt:lpstr>Gini Coefficient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Juergen N.</dc:creator>
  <cp:lastModifiedBy>Jung, Juergen</cp:lastModifiedBy>
  <cp:revision>3</cp:revision>
  <dcterms:created xsi:type="dcterms:W3CDTF">2006-08-16T00:00:00Z</dcterms:created>
  <dcterms:modified xsi:type="dcterms:W3CDTF">2015-04-28T13:25:00Z</dcterms:modified>
</cp:coreProperties>
</file>