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7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3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70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11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9402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5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4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8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B052-27C8-4A09-B611-F31059F4861E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88CB41-8468-42A3-8AAF-A49177D8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ctions.state.md.us/voter_registration/stats.html" TargetMode="External"/><Relationship Id="rId2" Type="http://schemas.openxmlformats.org/officeDocument/2006/relationships/hyperlink" Target="https://bea.gov/newsreleases/regional/lapi/lapi_newsrelease.htm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pjthexdj.blogspot.com/2013/06/how-many-spiders-do-you-really-swallow.html" TargetMode="Externa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08E6-FB1F-41D3-B9C9-AB14304B9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21F66-1267-4213-B762-A2A5BC227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Annie Maras and Abby White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38AB1-0EAC-4567-B5CF-B7E91D7E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5530" y="4554135"/>
            <a:ext cx="238601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8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0730-2E10-49F1-A9FD-40513599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815548"/>
          </a:xfrm>
        </p:spPr>
        <p:txBody>
          <a:bodyPr/>
          <a:lstStyle/>
          <a:p>
            <a:r>
              <a:rPr lang="en-US" dirty="0"/>
              <a:t>Gathered Data Web 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2DF5D-7A86-4145-87B0-B1067DDC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668104"/>
            <a:ext cx="8596668" cy="15709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https://bea.gov/newsreleases/regional/lapi/lapi_newsrelease.htm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http://www.elections.state.md.us/voter_registration/stats.html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C03CD-8ABA-4C9D-BB92-D19EBB94C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74413" y="0"/>
            <a:ext cx="1558210" cy="104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81D0-9E3F-4555-95D3-120932FB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Data 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8AE9A-2D4A-41D0-9DCD-9C26FA19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301" y="1181299"/>
            <a:ext cx="9568629" cy="576262"/>
          </a:xfrm>
        </p:spPr>
        <p:txBody>
          <a:bodyPr/>
          <a:lstStyle/>
          <a:p>
            <a:r>
              <a:rPr lang="en-US" dirty="0"/>
              <a:t>First Data Set showing the different counties voting preferences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C582CD-895B-4A66-AACD-C3E9359542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179" y="2041714"/>
            <a:ext cx="5088001" cy="434583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F0CB75-CB4A-4FB3-B469-2208F9BDDF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11083" y="1930400"/>
            <a:ext cx="5286683" cy="43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9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601A-3031-4D56-8D59-A9A4390B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Voter 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6F65C-BEB5-4F63-B02E-89E6D4D56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10635"/>
            <a:ext cx="4185623" cy="576262"/>
          </a:xfrm>
        </p:spPr>
        <p:txBody>
          <a:bodyPr/>
          <a:lstStyle/>
          <a:p>
            <a:r>
              <a:rPr lang="en-US" dirty="0"/>
              <a:t>Cleaned Data 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282F34-B27E-40F0-AC58-C444639856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7864" y="2582708"/>
            <a:ext cx="5024874" cy="303923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22B82B-C388-4781-A75F-BC7EF01D99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392738" y="1663596"/>
            <a:ext cx="6057140" cy="461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1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9466-54F7-47F3-98B4-BDCDCB46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28156-83F2-4BE1-B0E5-82EE4AFD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3" y="1354138"/>
            <a:ext cx="6745473" cy="576262"/>
          </a:xfrm>
        </p:spPr>
        <p:txBody>
          <a:bodyPr/>
          <a:lstStyle/>
          <a:p>
            <a:r>
              <a:rPr lang="en-US" dirty="0"/>
              <a:t>Second Data Set showing per capita income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8AF513-7D0E-421B-8FFC-9554BC1437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744" y="2112701"/>
            <a:ext cx="4591683" cy="4651382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BA8801-A501-4289-92F2-665FA17AC9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55860" y="2112701"/>
            <a:ext cx="4072453" cy="46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4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2993-097C-4EAB-A762-F44AD635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Income 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8D4D7-7F93-458C-A3D7-24B0BC613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354138"/>
            <a:ext cx="8598256" cy="576262"/>
          </a:xfrm>
        </p:spPr>
        <p:txBody>
          <a:bodyPr/>
          <a:lstStyle/>
          <a:p>
            <a:r>
              <a:rPr lang="en-US" dirty="0"/>
              <a:t>Here is the code used to clean the data set, and the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9ACCB2-0A12-40B4-BF4F-D4BD79CA01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0589" y="2674938"/>
            <a:ext cx="5101692" cy="290654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0DADBE-6B3D-44E1-A9EB-862EFA0561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51865" y="2134381"/>
            <a:ext cx="6176410" cy="45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8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1E4DF1-B8E7-4C37-8BBE-B71F68AD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664"/>
            <a:ext cx="3854528" cy="1278466"/>
          </a:xfrm>
        </p:spPr>
        <p:txBody>
          <a:bodyPr>
            <a:normAutofit/>
          </a:bodyPr>
          <a:lstStyle/>
          <a:p>
            <a:r>
              <a:rPr lang="en-US" sz="3600" dirty="0"/>
              <a:t>Pie Chart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E29233-7B3B-41D4-A04A-638503D90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99"/>
          <a:stretch/>
        </p:blipFill>
        <p:spPr>
          <a:xfrm>
            <a:off x="3617280" y="2170779"/>
            <a:ext cx="4691833" cy="30298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1DFA62-C7E0-4384-84C2-2B3F2E50E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393490"/>
            <a:ext cx="3854528" cy="2584449"/>
          </a:xfrm>
        </p:spPr>
        <p:txBody>
          <a:bodyPr/>
          <a:lstStyle/>
          <a:p>
            <a:r>
              <a:rPr lang="en-US" dirty="0"/>
              <a:t>Started working with the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F8144E-22FF-4434-87F9-0A4F7F0FE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9"/>
          <a:stretch/>
        </p:blipFill>
        <p:spPr>
          <a:xfrm>
            <a:off x="963300" y="5433393"/>
            <a:ext cx="7915657" cy="9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8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0ABB-473D-4C05-8BDD-3E409090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9491"/>
            <a:ext cx="3854528" cy="1278466"/>
          </a:xfrm>
        </p:spPr>
        <p:txBody>
          <a:bodyPr>
            <a:normAutofit/>
          </a:bodyPr>
          <a:lstStyle/>
          <a:p>
            <a:r>
              <a:rPr lang="en-US" sz="3600" dirty="0"/>
              <a:t>Working with the Data 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5D846-5BBC-4249-B0A3-4A02D7691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766" y="418791"/>
            <a:ext cx="6255632" cy="4959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6025EA-9EF0-44AC-9593-B00BBA370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9044"/>
            <a:ext cx="6060662" cy="314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6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6BE3-BE0D-40F9-ABC8-C753F866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1" y="514924"/>
            <a:ext cx="3854528" cy="476930"/>
          </a:xfrm>
        </p:spPr>
        <p:txBody>
          <a:bodyPr>
            <a:noAutofit/>
          </a:bodyPr>
          <a:lstStyle/>
          <a:p>
            <a:r>
              <a:rPr lang="en-US" sz="3600" dirty="0"/>
              <a:t>Comparisons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19D75-D6D7-4C03-B193-0EA7D7BB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772" y="1165085"/>
            <a:ext cx="8692909" cy="4359022"/>
          </a:xfrm>
        </p:spPr>
        <p:txBody>
          <a:bodyPr>
            <a:normAutofit/>
          </a:bodyPr>
          <a:lstStyle/>
          <a:p>
            <a:r>
              <a:rPr lang="en-US" sz="2400" dirty="0"/>
              <a:t>Top 3 wealthiest counties:</a:t>
            </a:r>
          </a:p>
          <a:p>
            <a:pPr marL="342900" indent="-342900">
              <a:buAutoNum type="arabicPeriod"/>
            </a:pPr>
            <a:r>
              <a:rPr lang="en-US" sz="2400" dirty="0"/>
              <a:t>Montgomery  </a:t>
            </a:r>
            <a:r>
              <a:rPr lang="en-US" sz="2400" dirty="0">
                <a:solidFill>
                  <a:srgbClr val="00B0F0"/>
                </a:solidFill>
              </a:rPr>
              <a:t>Democratic</a:t>
            </a:r>
          </a:p>
          <a:p>
            <a:pPr marL="342900" indent="-342900">
              <a:buAutoNum type="arabicPeriod"/>
            </a:pPr>
            <a:r>
              <a:rPr lang="en-US" sz="2400" dirty="0"/>
              <a:t>Howard      </a:t>
            </a:r>
            <a:r>
              <a:rPr lang="en-US" sz="2400" dirty="0">
                <a:solidFill>
                  <a:srgbClr val="00B0F0"/>
                </a:solidFill>
              </a:rPr>
              <a:t>Democratic</a:t>
            </a:r>
          </a:p>
          <a:p>
            <a:pPr marL="342900" indent="-342900">
              <a:buAutoNum type="arabicPeriod"/>
            </a:pPr>
            <a:r>
              <a:rPr lang="en-US" sz="2400" dirty="0"/>
              <a:t>Talbot    </a:t>
            </a:r>
            <a:r>
              <a:rPr lang="en-US" sz="2400" dirty="0">
                <a:solidFill>
                  <a:srgbClr val="FF0000"/>
                </a:solidFill>
              </a:rPr>
              <a:t>Republican</a:t>
            </a:r>
          </a:p>
          <a:p>
            <a:r>
              <a:rPr lang="en-US" sz="2400" dirty="0"/>
              <a:t>Top 3 poorest counties:</a:t>
            </a:r>
          </a:p>
          <a:p>
            <a:pPr marL="342900" indent="-342900">
              <a:buAutoNum type="arabicPeriod"/>
            </a:pPr>
            <a:r>
              <a:rPr lang="en-US" sz="2400" dirty="0"/>
              <a:t>Somerset    </a:t>
            </a:r>
            <a:r>
              <a:rPr lang="en-US" sz="2400" dirty="0">
                <a:solidFill>
                  <a:srgbClr val="00B0F0"/>
                </a:solidFill>
              </a:rPr>
              <a:t>Democratic</a:t>
            </a:r>
          </a:p>
          <a:p>
            <a:pPr marL="342900" indent="-342900">
              <a:buAutoNum type="arabicPeriod"/>
            </a:pPr>
            <a:r>
              <a:rPr lang="en-US" sz="2400" dirty="0"/>
              <a:t>Allegany     </a:t>
            </a:r>
            <a:r>
              <a:rPr lang="en-US" sz="2400" dirty="0">
                <a:solidFill>
                  <a:srgbClr val="FF0000"/>
                </a:solidFill>
              </a:rPr>
              <a:t>Republican</a:t>
            </a:r>
          </a:p>
          <a:p>
            <a:pPr marL="342900" indent="-342900">
              <a:buAutoNum type="arabicPeriod"/>
            </a:pPr>
            <a:r>
              <a:rPr lang="en-US" sz="2400" dirty="0"/>
              <a:t>Wicomico    </a:t>
            </a:r>
            <a:r>
              <a:rPr lang="en-US" sz="2400" dirty="0">
                <a:solidFill>
                  <a:srgbClr val="00B0F0"/>
                </a:solidFill>
              </a:rPr>
              <a:t>Democratic</a:t>
            </a:r>
          </a:p>
        </p:txBody>
      </p:sp>
    </p:spTree>
    <p:extLst>
      <p:ext uri="{BB962C8B-B14F-4D97-AF65-F5344CB8AC3E}">
        <p14:creationId xmlns:p14="http://schemas.microsoft.com/office/powerpoint/2010/main" val="6784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DF1B-A948-4688-9713-FBC1D2DA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79" y="612741"/>
            <a:ext cx="5195564" cy="533491"/>
          </a:xfrm>
        </p:spPr>
        <p:txBody>
          <a:bodyPr>
            <a:noAutofit/>
          </a:bodyPr>
          <a:lstStyle/>
          <a:p>
            <a:r>
              <a:rPr lang="en-US" sz="3600" dirty="0"/>
              <a:t>Future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88C74-9EF6-4636-8D7C-64666BB63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187" y="2126620"/>
            <a:ext cx="8268703" cy="262448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Create regression of political party and county wealth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How strong is the relationship between these two factors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We may need to consider: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Size of each county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Voter participation of each county</a:t>
            </a:r>
          </a:p>
        </p:txBody>
      </p:sp>
    </p:spTree>
    <p:extLst>
      <p:ext uri="{BB962C8B-B14F-4D97-AF65-F5344CB8AC3E}">
        <p14:creationId xmlns:p14="http://schemas.microsoft.com/office/powerpoint/2010/main" val="1109790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51</TotalTime>
  <Words>163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Project Presentation Part 2</vt:lpstr>
      <vt:lpstr>Voter Data Set</vt:lpstr>
      <vt:lpstr>Clean Voter Data Set</vt:lpstr>
      <vt:lpstr>Income Data Set</vt:lpstr>
      <vt:lpstr>Clean Income Data Set</vt:lpstr>
      <vt:lpstr>Pie Chart</vt:lpstr>
      <vt:lpstr>Working with the Data Sets</vt:lpstr>
      <vt:lpstr>Comparisons</vt:lpstr>
      <vt:lpstr>Future Considerations</vt:lpstr>
      <vt:lpstr>Gathered Data Web 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Part 2</dc:title>
  <dc:creator>Annie Maras</dc:creator>
  <cp:lastModifiedBy>Abby White</cp:lastModifiedBy>
  <cp:revision>6</cp:revision>
  <dcterms:created xsi:type="dcterms:W3CDTF">2017-10-31T02:37:24Z</dcterms:created>
  <dcterms:modified xsi:type="dcterms:W3CDTF">2017-10-31T04:09:06Z</dcterms:modified>
</cp:coreProperties>
</file>