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58" r:id="rId8"/>
    <p:sldId id="259" r:id="rId9"/>
    <p:sldId id="260" r:id="rId10"/>
    <p:sldId id="261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14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B9CC3-7F3F-0947-83D7-D6448E5EF8D6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5366-0D85-574F-8ECE-77E44CE6C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69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B9CC3-7F3F-0947-83D7-D6448E5EF8D6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5366-0D85-574F-8ECE-77E44CE6C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28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B9CC3-7F3F-0947-83D7-D6448E5EF8D6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5366-0D85-574F-8ECE-77E44CE6C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80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B9CC3-7F3F-0947-83D7-D6448E5EF8D6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5366-0D85-574F-8ECE-77E44CE6C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06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B9CC3-7F3F-0947-83D7-D6448E5EF8D6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5366-0D85-574F-8ECE-77E44CE6C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58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B9CC3-7F3F-0947-83D7-D6448E5EF8D6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5366-0D85-574F-8ECE-77E44CE6C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12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B9CC3-7F3F-0947-83D7-D6448E5EF8D6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5366-0D85-574F-8ECE-77E44CE6C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8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B9CC3-7F3F-0947-83D7-D6448E5EF8D6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5366-0D85-574F-8ECE-77E44CE6C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35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B9CC3-7F3F-0947-83D7-D6448E5EF8D6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5366-0D85-574F-8ECE-77E44CE6C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41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B9CC3-7F3F-0947-83D7-D6448E5EF8D6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5366-0D85-574F-8ECE-77E44CE6C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69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B9CC3-7F3F-0947-83D7-D6448E5EF8D6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5366-0D85-574F-8ECE-77E44CE6C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48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B9CC3-7F3F-0947-83D7-D6448E5EF8D6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25366-0D85-574F-8ECE-77E44CE6C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17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Hotel Ratings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 reviews effect the price of a room?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30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example:</a:t>
            </a:r>
          </a:p>
          <a:p>
            <a:pPr lvl="1"/>
            <a:r>
              <a:rPr lang="en-US" dirty="0" smtClean="0"/>
              <a:t>Region: North East</a:t>
            </a:r>
          </a:p>
          <a:p>
            <a:pPr lvl="1"/>
            <a:r>
              <a:rPr lang="en-US" dirty="0" smtClean="0"/>
              <a:t>City: Baltimore</a:t>
            </a:r>
          </a:p>
          <a:p>
            <a:pPr lvl="1"/>
            <a:r>
              <a:rPr lang="en-US" dirty="0" smtClean="0"/>
              <a:t>Review: 5/5</a:t>
            </a:r>
          </a:p>
          <a:p>
            <a:pPr lvl="1"/>
            <a:r>
              <a:rPr lang="en-US" dirty="0" smtClean="0"/>
              <a:t>Special Notes: Good view of harbor; especially for the marathon.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434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Currently we are working on a program to gather data.</a:t>
            </a:r>
          </a:p>
          <a:p>
            <a:endParaRPr lang="en-US" dirty="0"/>
          </a:p>
          <a:p>
            <a:r>
              <a:rPr lang="en-US" dirty="0" smtClean="0"/>
              <a:t>We will have summary statistics, graphs, and a preliminary regression soon.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374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Last time…</a:t>
            </a:r>
          </a:p>
          <a:p>
            <a:pPr lvl="1"/>
            <a:r>
              <a:rPr lang="en-US" dirty="0" smtClean="0"/>
              <a:t>We felt we did not present a clear question.</a:t>
            </a:r>
          </a:p>
          <a:p>
            <a:r>
              <a:rPr lang="en-US" dirty="0" smtClean="0"/>
              <a:t>Hotel Reviews are indicators of a hotel’s status.</a:t>
            </a:r>
          </a:p>
          <a:p>
            <a:pPr lvl="1"/>
            <a:r>
              <a:rPr lang="en-US" dirty="0" smtClean="0"/>
              <a:t>For good or ill they show how the hotel is.</a:t>
            </a:r>
          </a:p>
          <a:p>
            <a:r>
              <a:rPr lang="en-US" dirty="0" smtClean="0"/>
              <a:t>Can a hotel capitalize on these reviews?</a:t>
            </a:r>
          </a:p>
          <a:p>
            <a:pPr lvl="1"/>
            <a:r>
              <a:rPr lang="en-US" dirty="0" smtClean="0"/>
              <a:t>Are prices influenced by online reviews?</a:t>
            </a:r>
          </a:p>
        </p:txBody>
      </p:sp>
    </p:spTree>
    <p:extLst>
      <p:ext uri="{BB962C8B-B14F-4D97-AF65-F5344CB8AC3E}">
        <p14:creationId xmlns:p14="http://schemas.microsoft.com/office/powerpoint/2010/main" val="1045477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Ogut</a:t>
            </a:r>
            <a:r>
              <a:rPr lang="en-US" dirty="0" smtClean="0"/>
              <a:t> (2009)</a:t>
            </a:r>
          </a:p>
          <a:p>
            <a:endParaRPr lang="en-US" dirty="0"/>
          </a:p>
          <a:p>
            <a:r>
              <a:rPr lang="en-US" dirty="0" smtClean="0"/>
              <a:t>A similar study was conducted on an international scale.</a:t>
            </a:r>
          </a:p>
          <a:p>
            <a:endParaRPr lang="en-US" dirty="0"/>
          </a:p>
          <a:p>
            <a:r>
              <a:rPr lang="en-US" dirty="0" smtClean="0"/>
              <a:t>Found that reviews and price were indeed correlated.</a:t>
            </a:r>
          </a:p>
          <a:p>
            <a:endParaRPr lang="en-US" dirty="0"/>
          </a:p>
          <a:p>
            <a:r>
              <a:rPr lang="en-US" dirty="0" smtClean="0"/>
              <a:t>Did not focus on region like we attempt to do.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405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Mayzlin</a:t>
            </a:r>
            <a:r>
              <a:rPr lang="en-US" dirty="0" smtClean="0"/>
              <a:t>, Dover, and Chevalier (2014)</a:t>
            </a:r>
          </a:p>
          <a:p>
            <a:endParaRPr lang="en-US" dirty="0"/>
          </a:p>
          <a:p>
            <a:r>
              <a:rPr lang="en-US" dirty="0" smtClean="0"/>
              <a:t>Explores hotel incentives to post fake reviews.</a:t>
            </a:r>
          </a:p>
          <a:p>
            <a:endParaRPr lang="en-US" dirty="0"/>
          </a:p>
          <a:p>
            <a:r>
              <a:rPr lang="en-US" dirty="0" smtClean="0"/>
              <a:t>If they have an impact on prices then there is a large incentive.</a:t>
            </a:r>
          </a:p>
          <a:p>
            <a:endParaRPr lang="en-US" dirty="0"/>
          </a:p>
          <a:p>
            <a:r>
              <a:rPr lang="en-US" dirty="0" smtClean="0"/>
              <a:t>Better to fake negative reviews on competitors.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075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Balaska</a:t>
            </a:r>
            <a:r>
              <a:rPr lang="en-US" dirty="0" smtClean="0"/>
              <a:t> and </a:t>
            </a:r>
            <a:r>
              <a:rPr lang="en-US" dirty="0" err="1" smtClean="0"/>
              <a:t>Tzortzaki</a:t>
            </a:r>
            <a:r>
              <a:rPr lang="en-US" dirty="0" smtClean="0"/>
              <a:t> (2017)</a:t>
            </a:r>
          </a:p>
          <a:p>
            <a:endParaRPr lang="en-US" dirty="0"/>
          </a:p>
          <a:p>
            <a:r>
              <a:rPr lang="en-US" dirty="0" smtClean="0"/>
              <a:t>Attempted to look at which online reviews helped.</a:t>
            </a:r>
          </a:p>
          <a:p>
            <a:endParaRPr lang="en-US" dirty="0"/>
          </a:p>
          <a:p>
            <a:r>
              <a:rPr lang="en-US" dirty="0" smtClean="0"/>
              <a:t>Found clarity in online reviews as a necessity.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859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Coker (2012)</a:t>
            </a:r>
          </a:p>
          <a:p>
            <a:endParaRPr lang="en-US" dirty="0"/>
          </a:p>
          <a:p>
            <a:r>
              <a:rPr lang="en-US" dirty="0" smtClean="0"/>
              <a:t>Looked at the arrangement of reviews.</a:t>
            </a:r>
          </a:p>
          <a:p>
            <a:endParaRPr lang="en-US" dirty="0"/>
          </a:p>
          <a:p>
            <a:r>
              <a:rPr lang="en-US" dirty="0" smtClean="0"/>
              <a:t>Having a positive review first helps promote the brand.</a:t>
            </a:r>
          </a:p>
          <a:p>
            <a:endParaRPr lang="en-US" dirty="0"/>
          </a:p>
          <a:p>
            <a:r>
              <a:rPr lang="en-US" dirty="0" smtClean="0"/>
              <a:t>It is bad to have a negative review first.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052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constrain our focus to the US.</a:t>
            </a:r>
          </a:p>
          <a:p>
            <a:r>
              <a:rPr lang="en-US" dirty="0" smtClean="0"/>
              <a:t>We will focus our view on major cities </a:t>
            </a:r>
          </a:p>
          <a:p>
            <a:pPr lvl="1"/>
            <a:r>
              <a:rPr lang="en-US" dirty="0" smtClean="0"/>
              <a:t>These can be broken up regionally.</a:t>
            </a:r>
          </a:p>
          <a:p>
            <a:r>
              <a:rPr lang="en-US" dirty="0" smtClean="0"/>
              <a:t>Together this data can be used to make a complete model for the country.</a:t>
            </a:r>
          </a:p>
          <a:p>
            <a:pPr lvl="1"/>
            <a:r>
              <a:rPr lang="en-US" dirty="0" smtClean="0"/>
              <a:t>Analysis will show how price responds to reviews and content.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570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review will be broken into parts:</a:t>
            </a:r>
          </a:p>
          <a:p>
            <a:pPr lvl="1"/>
            <a:r>
              <a:rPr lang="en-US" dirty="0" smtClean="0"/>
              <a:t>A Score (1-5)</a:t>
            </a:r>
          </a:p>
          <a:p>
            <a:pPr lvl="1"/>
            <a:r>
              <a:rPr lang="en-US" dirty="0" smtClean="0"/>
              <a:t>Content Analysis (Anything specific?)</a:t>
            </a:r>
          </a:p>
          <a:p>
            <a:pPr lvl="1"/>
            <a:r>
              <a:rPr lang="en-US" dirty="0" smtClean="0"/>
              <a:t>Location</a:t>
            </a:r>
          </a:p>
          <a:p>
            <a:r>
              <a:rPr lang="en-US" dirty="0" smtClean="0"/>
              <a:t>These content areas will make a clearer picture.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08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pic>
        <p:nvPicPr>
          <p:cNvPr id="5" name="Content Placeholder 4" descr="Screen Shot 2017-10-30 at 9.07.3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65" r="11365"/>
          <a:stretch>
            <a:fillRect/>
          </a:stretch>
        </p:blipFill>
        <p:spPr>
          <a:xfrm>
            <a:off x="240362" y="1417638"/>
            <a:ext cx="8216338" cy="4518669"/>
          </a:xfrm>
        </p:spPr>
      </p:pic>
    </p:spTree>
    <p:extLst>
      <p:ext uri="{BB962C8B-B14F-4D97-AF65-F5344CB8AC3E}">
        <p14:creationId xmlns:p14="http://schemas.microsoft.com/office/powerpoint/2010/main" val="1329663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333</Words>
  <Application>Microsoft Macintosh PowerPoint</Application>
  <PresentationFormat>On-screen Show (4:3)</PresentationFormat>
  <Paragraphs>58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Hotel Ratings</vt:lpstr>
      <vt:lpstr>Introduction</vt:lpstr>
      <vt:lpstr>PowerPoint Presentation</vt:lpstr>
      <vt:lpstr>PowerPoint Presentation</vt:lpstr>
      <vt:lpstr>PowerPoint Presentation</vt:lpstr>
      <vt:lpstr>PowerPoint Presentation</vt:lpstr>
      <vt:lpstr>Methodology</vt:lpstr>
      <vt:lpstr>Methodology</vt:lpstr>
      <vt:lpstr>An Example</vt:lpstr>
      <vt:lpstr>An Example</vt:lpstr>
      <vt:lpstr>State of Data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Ratings</dc:title>
  <dc:creator>Chris Wilson</dc:creator>
  <cp:lastModifiedBy>Chris Wilson</cp:lastModifiedBy>
  <cp:revision>6</cp:revision>
  <dcterms:created xsi:type="dcterms:W3CDTF">2017-10-31T00:28:42Z</dcterms:created>
  <dcterms:modified xsi:type="dcterms:W3CDTF">2017-10-31T14:10:08Z</dcterms:modified>
</cp:coreProperties>
</file>