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144000" cy="6858000" type="screen4x3"/>
  <p:notesSz cx="69850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CCCCCC"/>
    <a:srgbClr val="FF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3960" y="-15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Keller: Stats for Mgmt&amp;Econ, 7th Ed.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D064D1C-C877-48D9-8271-180C8DE21D00}" type="datetime4">
              <a:rPr lang="zh-CN" altLang="en-US"/>
              <a:pPr/>
              <a:t>2017年2月14日星期二</a:t>
            </a:fld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6A9DBA0-7BC4-430D-8225-F1CCA87E56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91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Keller: Stats for Mgmt&amp;Econ, 7th Ed.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58489A5C-8620-4F00-9526-7134053D99E2}" type="datetime4">
              <a:rPr lang="zh-CN" altLang="en-US"/>
              <a:pPr/>
              <a:t>2017年2月14日星期二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210094A5-1FF4-491A-986A-839A39A5C9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127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E577-8BF9-4D41-81ED-A1B8D3AB8426}" type="datetime1">
              <a:rPr lang="en-US" altLang="zh-CN" smtClean="0"/>
              <a:pPr/>
              <a:t>2/14/2017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757C-8A43-4FF8-8131-BACA740014CD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2F0-5B71-435D-937C-050D8F621DD4}" type="datetime1">
              <a:rPr lang="en-US" altLang="zh-CN" smtClean="0"/>
              <a:pPr/>
              <a:t>2/14/2017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5CAE7339-62E7-490D-A8C0-0EE86B37A7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6B7F-8544-4DAE-BF85-48143DA13BE7}" type="datetime1">
              <a:rPr lang="en-US" altLang="zh-CN" smtClean="0"/>
              <a:pPr/>
              <a:t>2/14/2017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6B774B54-7467-4F98-A360-097ED0BF97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2/14/2017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09-D088-492B-80BA-0CD0630A075B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C169-6974-4B3A-AC45-4FDBE774F09C}" type="datetime1">
              <a:rPr lang="en-US" altLang="zh-CN" smtClean="0"/>
              <a:pPr/>
              <a:t>2/14/2017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6637E26E-A1B8-4C65-AB92-00DF1432116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320A-F880-4535-BFBA-6C2292428ED8}" type="datetime1">
              <a:rPr lang="en-US" altLang="zh-CN" smtClean="0"/>
              <a:pPr/>
              <a:t>2/14/2017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F4186FD5-DEF7-4A2F-B273-C680BCABBB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5DFE-0527-4755-BB6D-39880D4EEC3F}" type="datetime1">
              <a:rPr lang="en-US" altLang="zh-CN" smtClean="0"/>
              <a:pPr/>
              <a:t>2/14/2017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B6428198-3BDF-4E85-B110-1D378C5A7F4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6B1-0E50-40D2-A4DA-904E7BB39E44}" type="datetime1">
              <a:rPr lang="en-US" altLang="zh-CN" smtClean="0"/>
              <a:pPr/>
              <a:t>2/14/2017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1FF3F82B-3AB0-4736-B930-D082209CF5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F8FD-DE3B-410E-B024-2E8B6DE61792}" type="datetime1">
              <a:rPr lang="en-US" altLang="zh-CN" smtClean="0"/>
              <a:pPr/>
              <a:t>2/14/2017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F245-6295-4DB2-86C0-1154D91A56FA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1300-E96E-4C0E-9464-0DC5A7E10ABB}" type="datetime1">
              <a:rPr lang="en-US" altLang="zh-CN" smtClean="0"/>
              <a:pPr/>
              <a:t>2/14/2017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823E1AA-C799-47C6-AD31-27BF8FB138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98F-100E-4C50-80C4-EE1DCA05CB61}" type="datetime1">
              <a:rPr lang="en-US" altLang="zh-CN" smtClean="0"/>
              <a:pPr/>
              <a:t>2/14/2017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D3E58691-E871-467E-9A0A-FADD707F12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9E83-29D8-4200-A961-527387F30440}" type="datetime1">
              <a:rPr lang="en-US" altLang="zh-CN" smtClean="0"/>
              <a:pPr/>
              <a:t>2/14/2017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0262-A442-4322-A36D-7AEDEEA53848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487362"/>
          </a:xfr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/>
                </a:solidFill>
              </a:rPr>
              <a:t>Econ 310 </a:t>
            </a:r>
            <a:r>
              <a:rPr lang="en-US" dirty="0" smtClean="0">
                <a:solidFill>
                  <a:schemeClr val="tx1"/>
                </a:solidFill>
              </a:rPr>
              <a:t>- Roadmap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2/14/2017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76200" y="1371600"/>
            <a:ext cx="2667000" cy="6771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Intro</a:t>
            </a:r>
            <a:endParaRPr lang="en-US" sz="14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/>
              <a:t>Chapter 1: Intro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" y="5430560"/>
            <a:ext cx="2667000" cy="10464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Closed Economy</a:t>
            </a:r>
          </a:p>
          <a:p>
            <a:pPr algn="l"/>
            <a:r>
              <a:rPr lang="en-US" sz="1400" dirty="0" smtClean="0"/>
              <a:t>Chapter 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Government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Competitive equilibrium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725" y="4363760"/>
            <a:ext cx="2667000" cy="10464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Consumers and </a:t>
            </a:r>
            <a:r>
              <a:rPr lang="en-US" sz="2000" dirty="0"/>
              <a:t>F</a:t>
            </a:r>
            <a:r>
              <a:rPr lang="en-US" sz="2000" dirty="0" smtClean="0"/>
              <a:t>irms</a:t>
            </a:r>
          </a:p>
          <a:p>
            <a:pPr algn="l"/>
            <a:r>
              <a:rPr lang="en-US" sz="1400" dirty="0" smtClean="0"/>
              <a:t>Chapter 4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Consumer optimization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Firm optimization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" y="2087940"/>
            <a:ext cx="2676525" cy="13542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Economic Accounting +</a:t>
            </a:r>
          </a:p>
          <a:p>
            <a:r>
              <a:rPr lang="en-US" sz="2000" dirty="0" smtClean="0"/>
              <a:t>Stylized Facts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/>
              <a:t>Chapter 2-3: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/>
              <a:t>National Income Accounting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Macro </a:t>
            </a:r>
            <a:r>
              <a:rPr lang="en-US" sz="1400" dirty="0" err="1" smtClean="0"/>
              <a:t>vars</a:t>
            </a:r>
            <a:r>
              <a:rPr lang="en-US" sz="1400" dirty="0" smtClean="0"/>
              <a:t> </a:t>
            </a:r>
            <a:r>
              <a:rPr lang="en-US" sz="1400" dirty="0"/>
              <a:t>and correlations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" y="829270"/>
            <a:ext cx="2667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Focus Midterm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24200" y="1447800"/>
            <a:ext cx="2667000" cy="1261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Growth</a:t>
            </a:r>
            <a:endParaRPr lang="en-US" sz="2000" dirty="0"/>
          </a:p>
          <a:p>
            <a:pPr algn="l"/>
            <a:r>
              <a:rPr lang="en-US" sz="1400" dirty="0" smtClean="0"/>
              <a:t>Chapter 7-8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Malthus growth model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Solow growth model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Endogenous growth model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0" y="1469648"/>
            <a:ext cx="2819400" cy="89255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Investment Model</a:t>
            </a:r>
          </a:p>
          <a:p>
            <a:pPr algn="l"/>
            <a:r>
              <a:rPr lang="en-US" sz="1400" dirty="0" smtClean="0"/>
              <a:t>Chapter 11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Capital stock 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6900" y="4038600"/>
            <a:ext cx="2667000" cy="12926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/>
              <a:t>Credit market imperfections</a:t>
            </a:r>
          </a:p>
          <a:p>
            <a:pPr algn="l"/>
            <a:r>
              <a:rPr lang="en-US" sz="1400" dirty="0" smtClean="0"/>
              <a:t>Chapter 10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Interest rate spread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Social security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24200" y="838200"/>
            <a:ext cx="26670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Focus Midterm </a:t>
            </a:r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0" y="833735"/>
            <a:ext cx="2819400" cy="46166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Focus Final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2457271"/>
            <a:ext cx="2819400" cy="1200329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Money and Policy</a:t>
            </a:r>
          </a:p>
          <a:p>
            <a:pPr algn="l"/>
            <a:r>
              <a:rPr lang="en-US" sz="1200" dirty="0" smtClean="0"/>
              <a:t>Chapter 12-14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Monetary intertemporal model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Flexible prices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Keynesian sticky prices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0" y="3721894"/>
            <a:ext cx="2819400" cy="12311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/>
              <a:t>Inflation and Unemployment</a:t>
            </a:r>
          </a:p>
          <a:p>
            <a:pPr algn="l"/>
            <a:r>
              <a:rPr lang="en-US" sz="1400" dirty="0"/>
              <a:t>Chapter </a:t>
            </a:r>
            <a:r>
              <a:rPr lang="en-US" sz="1400" dirty="0" smtClean="0"/>
              <a:t>6 &amp; 17</a:t>
            </a:r>
            <a:endParaRPr lang="en-US" sz="1400" dirty="0"/>
          </a:p>
          <a:p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124200" y="2743200"/>
            <a:ext cx="2667000" cy="1261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Two-period model</a:t>
            </a:r>
            <a:endParaRPr lang="en-US" sz="2000" dirty="0"/>
          </a:p>
          <a:p>
            <a:pPr algn="l"/>
            <a:r>
              <a:rPr lang="en-US" sz="1400" dirty="0" smtClean="0"/>
              <a:t>Chapter 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Consumption savings decisions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err="1" smtClean="0"/>
              <a:t>Ricardian</a:t>
            </a:r>
            <a:r>
              <a:rPr lang="en-US" sz="1400" dirty="0" smtClean="0"/>
              <a:t> equivalence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" y="3512403"/>
            <a:ext cx="26670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Trade</a:t>
            </a:r>
            <a:endParaRPr lang="en-US" sz="2000" dirty="0" smtClean="0"/>
          </a:p>
          <a:p>
            <a:pPr algn="l"/>
            <a:r>
              <a:rPr lang="en-US" sz="1400" dirty="0" smtClean="0"/>
              <a:t>Chapter </a:t>
            </a:r>
            <a:r>
              <a:rPr lang="en-US" sz="1400" dirty="0" smtClean="0"/>
              <a:t>15</a:t>
            </a:r>
            <a:endParaRPr lang="en-US" sz="14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Trade Models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1439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Words>118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Econ 310 - Roadmap</vt:lpstr>
    </vt:vector>
  </TitlesOfParts>
  <Company>Copyright © 2006 Brooks/Cole, a division of Thomson Learning,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What is Statistics?</dc:title>
  <dc:subject>Keller's Statistics for Management &amp; Economics, 7th Ed.</dc:subject>
  <dc:creator>Trent Tucker, Wilfrid Laurier Univeristy</dc:creator>
  <cp:lastModifiedBy>Jung, Juergen</cp:lastModifiedBy>
  <cp:revision>83</cp:revision>
  <cp:lastPrinted>2004-06-22T18:52:57Z</cp:lastPrinted>
  <dcterms:created xsi:type="dcterms:W3CDTF">2004-06-22T18:17:40Z</dcterms:created>
  <dcterms:modified xsi:type="dcterms:W3CDTF">2017-02-14T21:43:42Z</dcterms:modified>
</cp:coreProperties>
</file>