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3960" y="-15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2017年4月11日星期二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2017年4月11日星期二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Econ 310 </a:t>
            </a:r>
            <a:r>
              <a:rPr lang="en-US" dirty="0" smtClean="0">
                <a:solidFill>
                  <a:schemeClr val="tx1"/>
                </a:solidFill>
              </a:rPr>
              <a:t>-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4/11/2017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2667000" cy="677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Intro</a:t>
            </a:r>
            <a:endParaRPr lang="en-US" sz="14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Chapter 1: Intro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2609850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Closed Economy</a:t>
            </a:r>
          </a:p>
          <a:p>
            <a:pPr algn="l"/>
            <a:r>
              <a:rPr lang="en-US" sz="1400" dirty="0" smtClean="0"/>
              <a:t>Chapter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Government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Competitive equilibrium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200" y="1410831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Consumers and </a:t>
            </a:r>
            <a:r>
              <a:rPr lang="en-US" sz="2000" dirty="0"/>
              <a:t>F</a:t>
            </a:r>
            <a:r>
              <a:rPr lang="en-US" sz="2000" dirty="0" smtClean="0"/>
              <a:t>irms</a:t>
            </a:r>
          </a:p>
          <a:p>
            <a:pPr algn="l"/>
            <a:r>
              <a:rPr lang="en-US" sz="1400" dirty="0" smtClean="0"/>
              <a:t>Chapter 4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Consumer optimization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Firm optimization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2087940"/>
            <a:ext cx="2676525" cy="1354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Economic Accounting +</a:t>
            </a:r>
          </a:p>
          <a:p>
            <a:r>
              <a:rPr lang="en-US" sz="2000" dirty="0" smtClean="0"/>
              <a:t>Stylized Facts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Chapter 2-3: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National Income Accounting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Macro </a:t>
            </a:r>
            <a:r>
              <a:rPr lang="en-US" sz="1400" dirty="0" err="1" smtClean="0"/>
              <a:t>vars</a:t>
            </a:r>
            <a:r>
              <a:rPr lang="en-US" sz="1400" dirty="0" smtClean="0"/>
              <a:t> </a:t>
            </a:r>
            <a:r>
              <a:rPr lang="en-US" sz="1400" dirty="0"/>
              <a:t>and correlations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667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05525" y="3656290"/>
            <a:ext cx="2667000" cy="1261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Growth</a:t>
            </a:r>
            <a:endParaRPr lang="en-US" sz="2000" dirty="0"/>
          </a:p>
          <a:p>
            <a:pPr algn="l"/>
            <a:r>
              <a:rPr lang="en-US" sz="1400" dirty="0" smtClean="0"/>
              <a:t>Chapter 7-8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Malthus growth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Solow growth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Endogenous growth model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1392257"/>
            <a:ext cx="2819400" cy="89255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Investment Model</a:t>
            </a:r>
          </a:p>
          <a:p>
            <a:pPr algn="l"/>
            <a:r>
              <a:rPr lang="en-US" sz="1400" dirty="0" smtClean="0"/>
              <a:t>Chapter 11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Capital stock 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667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819400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Final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2336839"/>
            <a:ext cx="28194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Money and Policy</a:t>
            </a:r>
          </a:p>
          <a:p>
            <a:pPr algn="l"/>
            <a:r>
              <a:rPr lang="en-US" sz="1200" dirty="0" smtClean="0"/>
              <a:t>Chapter 12-14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Monetary intertemporal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Flexible prices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Keynesian sticky prices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24200" y="3767316"/>
            <a:ext cx="2667000" cy="1261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Two-period model</a:t>
            </a:r>
            <a:endParaRPr lang="en-US" sz="2000" dirty="0"/>
          </a:p>
          <a:p>
            <a:pPr algn="l"/>
            <a:r>
              <a:rPr lang="en-US" sz="1400" dirty="0" smtClean="0"/>
              <a:t>Chapter 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Consumption savings decisions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err="1" smtClean="0"/>
              <a:t>Ricardian</a:t>
            </a:r>
            <a:r>
              <a:rPr lang="en-US" sz="1400" dirty="0" smtClean="0"/>
              <a:t> equivalence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3512403"/>
            <a:ext cx="2667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Trade</a:t>
            </a:r>
          </a:p>
          <a:p>
            <a:pPr algn="l"/>
            <a:r>
              <a:rPr lang="en-US" sz="1400" dirty="0" smtClean="0"/>
              <a:t>Chapter 15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Trade Models</a:t>
            </a:r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101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Econ 310 -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Jung, Juergen</cp:lastModifiedBy>
  <cp:revision>84</cp:revision>
  <cp:lastPrinted>2004-06-22T18:52:57Z</cp:lastPrinted>
  <dcterms:created xsi:type="dcterms:W3CDTF">2004-06-22T18:17:40Z</dcterms:created>
  <dcterms:modified xsi:type="dcterms:W3CDTF">2017-04-11T17:18:39Z</dcterms:modified>
</cp:coreProperties>
</file>