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28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2138DEF-ABF4-44FB-BBA3-0DA2DE6A461F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Jung </a:t>
            </a: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–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0880" y="7632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FFFF"/>
                </a:solidFill>
                <a:latin typeface="Calibri"/>
              </a:rPr>
              <a:t>Econ 202 - Roadmap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76320" y="1447920"/>
            <a:ext cx="2742840" cy="1142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Intro</a:t>
            </a:r>
            <a:endParaRPr dirty="0"/>
          </a:p>
          <a:p>
            <a:r>
              <a:rPr lang="en-US" sz="1200" dirty="0">
                <a:solidFill>
                  <a:srgbClr val="000000"/>
                </a:solidFill>
                <a:latin typeface="Calibri"/>
              </a:rPr>
              <a:t>Chapter 1-4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Basic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Econ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Concepts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Demand and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supply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Equilibrium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64008" y="5029200"/>
            <a:ext cx="2742840" cy="9417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</a:rPr>
              <a:t>Long-Run Economy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</a:rPr>
              <a:t>Chapter 7</a:t>
            </a:r>
            <a:r>
              <a:rPr lang="en-US" sz="1200" dirty="0" smtClean="0">
                <a:solidFill>
                  <a:srgbClr val="000000"/>
                </a:solidFill>
              </a:rPr>
              <a:t>: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Price flexibility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Full employment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45" name="CustomShape 7"/>
          <p:cNvSpPr/>
          <p:nvPr/>
        </p:nvSpPr>
        <p:spPr>
          <a:xfrm>
            <a:off x="64008" y="3837432"/>
            <a:ext cx="2742840" cy="115830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Unemployment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Chapter 6</a:t>
            </a: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Unemployment definitions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Inflation</a:t>
            </a:r>
            <a:endParaRPr sz="1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6" name="CustomShape 8"/>
          <p:cNvSpPr/>
          <p:nvPr/>
        </p:nvSpPr>
        <p:spPr>
          <a:xfrm>
            <a:off x="72972" y="2627376"/>
            <a:ext cx="2742840" cy="11854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Measuring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5: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GDP, GNP, Inflation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Measurements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Accounting</a:t>
            </a:r>
            <a:endParaRPr dirty="0"/>
          </a:p>
        </p:txBody>
      </p:sp>
      <p:sp>
        <p:nvSpPr>
          <p:cNvPr id="47" name="CustomShape 9"/>
          <p:cNvSpPr/>
          <p:nvPr/>
        </p:nvSpPr>
        <p:spPr>
          <a:xfrm>
            <a:off x="76320" y="838200"/>
            <a:ext cx="2742840" cy="548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1</a:t>
            </a:r>
            <a:endParaRPr/>
          </a:p>
        </p:txBody>
      </p:sp>
      <p:sp>
        <p:nvSpPr>
          <p:cNvPr id="48" name="CustomShape 10"/>
          <p:cNvSpPr/>
          <p:nvPr/>
        </p:nvSpPr>
        <p:spPr>
          <a:xfrm>
            <a:off x="3048120" y="1447920"/>
            <a:ext cx="2895120" cy="8215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Long-Run Economy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7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Trade-off: Full employment vs. X</a:t>
            </a:r>
            <a:endParaRPr sz="1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9" name="CustomShape 11"/>
          <p:cNvSpPr/>
          <p:nvPr/>
        </p:nvSpPr>
        <p:spPr>
          <a:xfrm>
            <a:off x="3048576" y="4728888"/>
            <a:ext cx="2895120" cy="1092792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Fiscal Policy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10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Fiscal multiplier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Federal budget </a:t>
            </a:r>
            <a:endParaRPr dirty="0"/>
          </a:p>
        </p:txBody>
      </p:sp>
      <p:sp>
        <p:nvSpPr>
          <p:cNvPr id="50" name="CustomShape 12"/>
          <p:cNvSpPr/>
          <p:nvPr/>
        </p:nvSpPr>
        <p:spPr>
          <a:xfrm>
            <a:off x="3048120" y="3535680"/>
            <a:ext cx="2895120" cy="11446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Aggregate Demand/Supply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9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Sticky prices (short-run)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Shifts in AD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Shifts in AS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3048120" y="2304288"/>
            <a:ext cx="2895120" cy="11995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Growth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8: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Growth rates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Capital deepening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Solow </a:t>
            </a:r>
            <a:r>
              <a:rPr lang="en-US" sz="1200" dirty="0">
                <a:solidFill>
                  <a:srgbClr val="000000"/>
                </a:solidFill>
                <a:latin typeface="Calibri"/>
              </a:rPr>
              <a:t>growth model</a:t>
            </a:r>
            <a:endParaRPr dirty="0"/>
          </a:p>
        </p:txBody>
      </p:sp>
      <p:sp>
        <p:nvSpPr>
          <p:cNvPr id="52" name="CustomShape 14"/>
          <p:cNvSpPr/>
          <p:nvPr/>
        </p:nvSpPr>
        <p:spPr>
          <a:xfrm>
            <a:off x="3036384" y="838200"/>
            <a:ext cx="2906856" cy="5486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Midterm 2</a:t>
            </a:r>
            <a:endParaRPr/>
          </a:p>
        </p:txBody>
      </p:sp>
      <p:sp>
        <p:nvSpPr>
          <p:cNvPr id="53" name="CustomShape 15"/>
          <p:cNvSpPr/>
          <p:nvPr/>
        </p:nvSpPr>
        <p:spPr>
          <a:xfrm>
            <a:off x="6083688" y="839280"/>
            <a:ext cx="2831352" cy="54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>
                <a:solidFill>
                  <a:srgbClr val="000000"/>
                </a:solidFill>
                <a:latin typeface="Calibri"/>
              </a:rPr>
              <a:t>Focus: Final</a:t>
            </a:r>
            <a:endParaRPr/>
          </a:p>
        </p:txBody>
      </p:sp>
      <p:sp>
        <p:nvSpPr>
          <p:cNvPr id="54" name="CustomShape 16"/>
          <p:cNvSpPr/>
          <p:nvPr/>
        </p:nvSpPr>
        <p:spPr>
          <a:xfrm>
            <a:off x="6108192" y="3477768"/>
            <a:ext cx="2819160" cy="104805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Money and Banking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13-14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Federal Reserve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market: Interest rates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5" name="CustomShape 17"/>
          <p:cNvSpPr/>
          <p:nvPr/>
        </p:nvSpPr>
        <p:spPr>
          <a:xfrm>
            <a:off x="6095880" y="1447920"/>
            <a:ext cx="2819160" cy="106668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Income Expenditure Model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11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Consumption function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Government spending and taxes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Exports and Imports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6" name="CustomShape 18"/>
          <p:cNvSpPr/>
          <p:nvPr/>
        </p:nvSpPr>
        <p:spPr>
          <a:xfrm>
            <a:off x="6108192" y="2553036"/>
            <a:ext cx="2819160" cy="8973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alibri"/>
              </a:rPr>
              <a:t>Investments/Financial Markets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12: 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Expectations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Financial intermediaries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7" name="CustomShape 19"/>
          <p:cNvSpPr/>
          <p:nvPr/>
        </p:nvSpPr>
        <p:spPr>
          <a:xfrm>
            <a:off x="6126480" y="4560216"/>
            <a:ext cx="2819160" cy="926184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Short to Long-Run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15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Wage and price changes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Keynesian vs. Classical debate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8" name="CustomShape 20"/>
          <p:cNvSpPr/>
          <p:nvPr/>
        </p:nvSpPr>
        <p:spPr>
          <a:xfrm>
            <a:off x="6126480" y="5520042"/>
            <a:ext cx="2819160" cy="88075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Inflation 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and Policy Debates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16-17: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Money growth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Phillips curve</a:t>
            </a:r>
            <a:endParaRPr sz="1200" dirty="0"/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ergenMacroBeamer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11</TotalTime>
  <Words>164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JuergenMacroBeamerTheme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Jung, Juergen</cp:lastModifiedBy>
  <cp:revision>5</cp:revision>
  <dcterms:modified xsi:type="dcterms:W3CDTF">2016-01-04T18:23:16Z</dcterms:modified>
</cp:coreProperties>
</file>