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baltimoresun.com/entertainment/dining/baltimore-diner-blog/bs-baltimore-diner-brunch-spots-photogallery.html" TargetMode="External"/><Relationship Id="rId4" Type="http://schemas.openxmlformats.org/officeDocument/2006/relationships/hyperlink" Target="http://www.baltimoresun.com/entertainment/dining/baltimore-diner-blog/bs-baltimore-diner-brunch-spots-photogallery.html" TargetMode="External"/><Relationship Id="rId10" Type="http://schemas.openxmlformats.org/officeDocument/2006/relationships/hyperlink" Target="http://southbmore.com/daily-specials-in-south-baltimore/sunday-specials/" TargetMode="External"/><Relationship Id="rId9" Type="http://schemas.openxmlformats.org/officeDocument/2006/relationships/hyperlink" Target="https://foursquare.com/top-places/baltimore/best-places-bottomless-drinks" TargetMode="External"/><Relationship Id="rId5" Type="http://schemas.openxmlformats.org/officeDocument/2006/relationships/hyperlink" Target="https://theculturetrip.com/north-america/usa/maryland/articles/the-10-best-brunch-spots-in-baltimore-maryland/" TargetMode="External"/><Relationship Id="rId6" Type="http://schemas.openxmlformats.org/officeDocument/2006/relationships/hyperlink" Target="https://theculturetrip.com/north-america/usa/maryland/articles/the-10-best-brunch-spots-in-baltimore-maryland/" TargetMode="External"/><Relationship Id="rId7" Type="http://schemas.openxmlformats.org/officeDocument/2006/relationships/hyperlink" Target="http://www.gayot.com/restaurants/best-baltimore-md-top10-brunch_29ba.html" TargetMode="External"/><Relationship Id="rId8" Type="http://schemas.openxmlformats.org/officeDocument/2006/relationships/hyperlink" Target="http://www.baltimoresun.com/entertainment/music/midnight-sun-blog/bal-bottomless-brunches-baltimore-2016-story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Baltimore’s </a:t>
            </a:r>
            <a:br>
              <a:rPr lang="en"/>
            </a:br>
            <a:r>
              <a:rPr lang="en"/>
              <a:t>Best Brunch Options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Shaneka Vickerie and Tommy Kukoyi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5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http://www.baltimoresun.com/entertainment/dining/baltimore-diner-blog/bs-baltimore-diner-brunch-spots-photogallery.html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5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5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https://theculturetrip.com/north-america/usa/maryland/articles/the-10-best-brunch-spots-in-baltimore-maryland/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5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5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http://www.gayot.com/restaurants/best-baltimore-md-top10-brunch_29ba.html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5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http://www.baltimoresun.com/entertainment/music/midnight-sun-blog/bal-bottomless-brunches-baltimore-2016-story.html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5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https://foursquare.com/top-places/baltimore/best-places-bottomless-drinks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95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http://southbmore.com/daily-specials-in-south-baltimore/sunday-specials/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Categories 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Availability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the Price?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Price ranges from $12 - 35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Best Bang for Your Buck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Little Havana: $20.99 - One Entree &amp; AYCD Bloody Mary’s and Mimosas!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have Options!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those who are hungry: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Cava Mezze - $35 All you can eat brunch &amp; 25 cent mimosas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Options!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those who are thirsty: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Alonso’s - $10 all you can drink Mimosas + $2 pints &amp; $8 Pitchers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Banditos - $15 Bottmless Mimosas &amp; $14 Sangria Pitchers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Availability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182150" y="2791625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Having great hours.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Having available seating.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How many days of the week will each location be open.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Location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Location is key.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How far will customers have to travel.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Is the location in a desirable area?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Location</a:t>
            </a:r>
          </a:p>
        </p:txBody>
      </p:sp>
      <p:sp>
        <p:nvSpPr>
          <p:cNvPr id="123" name="Shape 123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Is it a busy area?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Cons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