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Econ 202 - Roadmap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85198" y="1519692"/>
            <a:ext cx="2742840" cy="1142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Intro</a:t>
            </a:r>
            <a:endParaRPr dirty="0"/>
          </a:p>
          <a:p>
            <a:r>
              <a:rPr lang="en-US" sz="1200" dirty="0">
                <a:solidFill>
                  <a:srgbClr val="000000"/>
                </a:solidFill>
                <a:latin typeface="Calibri"/>
              </a:rPr>
              <a:t>Chapter 1-4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Econ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Demand and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Equilibrium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72886" y="5100972"/>
            <a:ext cx="2742840" cy="9417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Long-Run Economy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7</a:t>
            </a:r>
            <a:r>
              <a:rPr lang="en-US" sz="1200" dirty="0" smtClean="0">
                <a:solidFill>
                  <a:srgbClr val="000000"/>
                </a:solidFill>
              </a:rPr>
              <a:t>: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Price flexibility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Full employment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45" name="CustomShape 7"/>
          <p:cNvSpPr/>
          <p:nvPr/>
        </p:nvSpPr>
        <p:spPr>
          <a:xfrm>
            <a:off x="72886" y="3909204"/>
            <a:ext cx="2742840" cy="11583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Unemployment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Chapter 6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Unemployment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Inflation</a:t>
            </a:r>
            <a:endParaRPr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81850" y="2699148"/>
            <a:ext cx="2742840" cy="11854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Measuring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5: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GDP, GNP, Inflation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Measurements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Accounting</a:t>
            </a:r>
            <a:endParaRPr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1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3048576" y="3934064"/>
            <a:ext cx="2895120" cy="1092792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Fiscal Policy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10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Fiscal multiplier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Federal budget </a:t>
            </a:r>
            <a:endParaRPr dirty="0"/>
          </a:p>
        </p:txBody>
      </p:sp>
      <p:sp>
        <p:nvSpPr>
          <p:cNvPr id="50" name="CustomShape 12"/>
          <p:cNvSpPr/>
          <p:nvPr/>
        </p:nvSpPr>
        <p:spPr>
          <a:xfrm>
            <a:off x="3048120" y="2740856"/>
            <a:ext cx="2895120" cy="11446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Aggregate Demand/Supply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9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Sticky prices (short-run)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Shifts in AD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Shifts in AS</a:t>
            </a:r>
          </a:p>
        </p:txBody>
      </p:sp>
      <p:sp>
        <p:nvSpPr>
          <p:cNvPr id="51" name="CustomShape 13"/>
          <p:cNvSpPr/>
          <p:nvPr/>
        </p:nvSpPr>
        <p:spPr>
          <a:xfrm>
            <a:off x="3048120" y="1509464"/>
            <a:ext cx="2895120" cy="11995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Growth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8: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Growth rates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Capital deepening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Solow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growth model</a:t>
            </a:r>
            <a:endParaRPr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2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Final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083688" y="2442778"/>
            <a:ext cx="2819160" cy="1048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Money and Banking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13-14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Reserve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market: Interest rates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6" name="CustomShape 18"/>
          <p:cNvSpPr/>
          <p:nvPr/>
        </p:nvSpPr>
        <p:spPr>
          <a:xfrm>
            <a:off x="6083688" y="1518046"/>
            <a:ext cx="2819160" cy="8973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Investments/Financial Markets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12: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Expectations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Financial intermediaries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101976" y="3525226"/>
            <a:ext cx="2819160" cy="92618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Short to Long-Run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15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Wage and price changes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Keynesian vs. Classical debate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101976" y="4502808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Inflation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and Policy Debates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16-17: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growth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Phillips curve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3036384" y="5079408"/>
            <a:ext cx="2895120" cy="1092792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Income Expenditure Model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11: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Consumption function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Government spending and taxes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Exports and Imports</a:t>
            </a:r>
            <a:endParaRPr lang="en-US" sz="1200" dirty="0"/>
          </a:p>
        </p:txBody>
      </p:sp>
      <p:sp>
        <p:nvSpPr>
          <p:cNvPr id="20" name="CustomShape 20"/>
          <p:cNvSpPr/>
          <p:nvPr/>
        </p:nvSpPr>
        <p:spPr>
          <a:xfrm>
            <a:off x="6101976" y="5512641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Optional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18-19: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Trade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International Finance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77</TotalTime>
  <Words>159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9</cp:revision>
  <dcterms:modified xsi:type="dcterms:W3CDTF">2016-01-04T20:43:42Z</dcterms:modified>
</cp:coreProperties>
</file>