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4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4CBB-167D-4AB2-B9D1-1E82A49E919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23B2-3A93-4887-B3EE-F9A099ED1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3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 Adam Rothstein and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Jesse Cox</a:t>
            </a:r>
          </a:p>
        </p:txBody>
      </p:sp>
    </p:spTree>
    <p:extLst>
      <p:ext uri="{BB962C8B-B14F-4D97-AF65-F5344CB8AC3E}">
        <p14:creationId xmlns:p14="http://schemas.microsoft.com/office/powerpoint/2010/main" val="27020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Changes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try to isolate the effect of a player’s teams’ experience on their personal performance in the league </a:t>
            </a:r>
          </a:p>
          <a:p>
            <a:endParaRPr lang="en-US" dirty="0"/>
          </a:p>
          <a:p>
            <a:r>
              <a:rPr lang="en-US" dirty="0" smtClean="0"/>
              <a:t>Use % increase in BA over two years as dependent Variable and team stats for independent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or young players who are picked for a team with more experience will see sharper increases in performance </a:t>
            </a:r>
          </a:p>
          <a:p>
            <a:endParaRPr lang="en-US" dirty="0" smtClean="0"/>
          </a:p>
          <a:p>
            <a:r>
              <a:rPr lang="en-US" dirty="0" smtClean="0"/>
              <a:t>Teams that went further in post season will see sharper improvement </a:t>
            </a:r>
          </a:p>
          <a:p>
            <a:endParaRPr lang="en-US" dirty="0" smtClean="0"/>
          </a:p>
          <a:p>
            <a:r>
              <a:rPr lang="en-US" dirty="0" smtClean="0"/>
              <a:t>Teams that may not have high wins but other stats that are high may also increase player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placement for new hires </a:t>
            </a:r>
          </a:p>
          <a:p>
            <a:endParaRPr lang="en-US" dirty="0"/>
          </a:p>
          <a:p>
            <a:r>
              <a:rPr lang="en-US" dirty="0" smtClean="0"/>
              <a:t>Predicting new player performance in MLB</a:t>
            </a:r>
          </a:p>
          <a:p>
            <a:endParaRPr lang="en-US" dirty="0" smtClean="0"/>
          </a:p>
          <a:p>
            <a:r>
              <a:rPr lang="en-US" dirty="0" smtClean="0"/>
              <a:t>Class placement for students </a:t>
            </a:r>
          </a:p>
          <a:p>
            <a:endParaRPr lang="en-US" dirty="0"/>
          </a:p>
          <a:p>
            <a:r>
              <a:rPr lang="en-US" dirty="0" smtClean="0"/>
              <a:t>Class placement with instructors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Selection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Players under 25 in 2013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Have a BA for a team/not traded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appeared in 2014 MLB games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Player’s change in BA (dependent)</a:t>
            </a:r>
          </a:p>
          <a:p>
            <a:pPr lvl="1"/>
            <a:r>
              <a:rPr lang="en-US" dirty="0" smtClean="0"/>
              <a:t>Team’s average batting age  (independent)</a:t>
            </a:r>
          </a:p>
          <a:p>
            <a:pPr lvl="1"/>
            <a:r>
              <a:rPr lang="en-US" dirty="0" smtClean="0"/>
              <a:t>Team runs/game </a:t>
            </a:r>
            <a:r>
              <a:rPr lang="en-US" dirty="0"/>
              <a:t>(independent)</a:t>
            </a:r>
          </a:p>
          <a:p>
            <a:pPr lvl="1"/>
            <a:r>
              <a:rPr lang="en-US" dirty="0" smtClean="0"/>
              <a:t>Team’s runs overall </a:t>
            </a:r>
            <a:r>
              <a:rPr lang="en-US" dirty="0"/>
              <a:t>(independent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Team’s rank in their league </a:t>
            </a:r>
            <a:r>
              <a:rPr lang="en-US" dirty="0"/>
              <a:t>(independent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Team’s win % </a:t>
            </a:r>
            <a:r>
              <a:rPr lang="en-US" dirty="0"/>
              <a:t>(independent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season variable </a:t>
            </a:r>
          </a:p>
          <a:p>
            <a:pPr lvl="1"/>
            <a:r>
              <a:rPr lang="en-US" dirty="0" smtClean="0"/>
              <a:t>Looked at the post season stats of all teams for the past 5 years </a:t>
            </a:r>
          </a:p>
          <a:p>
            <a:pPr lvl="1"/>
            <a:r>
              <a:rPr lang="en-US" dirty="0" smtClean="0"/>
              <a:t>A team received:</a:t>
            </a:r>
          </a:p>
          <a:p>
            <a:pPr lvl="2"/>
            <a:r>
              <a:rPr lang="en-US" dirty="0" smtClean="0"/>
              <a:t>A 1 if they did not reach playoffs </a:t>
            </a:r>
          </a:p>
          <a:p>
            <a:pPr lvl="2"/>
            <a:r>
              <a:rPr lang="en-US" dirty="0" smtClean="0"/>
              <a:t>2 if they reached playoffs </a:t>
            </a:r>
          </a:p>
          <a:p>
            <a:pPr lvl="2"/>
            <a:r>
              <a:rPr lang="en-US" dirty="0" smtClean="0"/>
              <a:t>3 if they made a world series appearance </a:t>
            </a:r>
          </a:p>
          <a:p>
            <a:pPr lvl="2"/>
            <a:r>
              <a:rPr lang="en-US" dirty="0" smtClean="0"/>
              <a:t>4 if they won the world series </a:t>
            </a:r>
          </a:p>
          <a:p>
            <a:pPr lvl="1"/>
            <a:r>
              <a:rPr lang="en-US" dirty="0" smtClean="0"/>
              <a:t>Score is an aggregate of last 5 years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63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BA '13    </a:t>
            </a:r>
            <a:r>
              <a:rPr lang="en-US" sz="1800" dirty="0" smtClean="0"/>
              <a:t>     </a:t>
            </a:r>
            <a:r>
              <a:rPr lang="en-US" sz="1800" dirty="0"/>
              <a:t>BA '14  </a:t>
            </a:r>
            <a:r>
              <a:rPr lang="en-US" sz="1800" dirty="0" smtClean="0"/>
              <a:t>     </a:t>
            </a:r>
            <a:r>
              <a:rPr lang="en-US" sz="1800" dirty="0"/>
              <a:t>BA Change   </a:t>
            </a:r>
            <a:r>
              <a:rPr lang="en-US" sz="1800" dirty="0" smtClean="0"/>
              <a:t>  </a:t>
            </a:r>
            <a:r>
              <a:rPr lang="en-US" sz="1800" dirty="0"/>
              <a:t>T </a:t>
            </a:r>
            <a:r>
              <a:rPr lang="en-US" sz="1800" dirty="0" err="1"/>
              <a:t>BatAge</a:t>
            </a:r>
            <a:r>
              <a:rPr lang="en-US" sz="1800" dirty="0"/>
              <a:t>      </a:t>
            </a:r>
            <a:r>
              <a:rPr lang="en-US" sz="1800" dirty="0" smtClean="0"/>
              <a:t>  </a:t>
            </a:r>
            <a:r>
              <a:rPr lang="en-US" sz="1800" dirty="0"/>
              <a:t>T R/G        </a:t>
            </a:r>
            <a:r>
              <a:rPr lang="en-US" sz="1800" dirty="0" smtClean="0"/>
              <a:t>    </a:t>
            </a:r>
            <a:r>
              <a:rPr lang="en-US" sz="1800" dirty="0"/>
              <a:t>T R  \</a:t>
            </a:r>
          </a:p>
          <a:p>
            <a:pPr marL="0" indent="0" algn="ctr">
              <a:buNone/>
            </a:pPr>
            <a:r>
              <a:rPr lang="en-US" sz="1800" dirty="0" smtClean="0"/>
              <a:t>mean     </a:t>
            </a:r>
            <a:r>
              <a:rPr lang="en-US" sz="1800" dirty="0"/>
              <a:t>0.233545    0.228174    0.117803  </a:t>
            </a:r>
            <a:r>
              <a:rPr lang="en-US" sz="1800" dirty="0" smtClean="0"/>
              <a:t>  </a:t>
            </a:r>
            <a:r>
              <a:rPr lang="en-US" sz="1800" dirty="0"/>
              <a:t>28.115702    4.022066 </a:t>
            </a:r>
            <a:r>
              <a:rPr lang="en-US" sz="1800" dirty="0" smtClean="0"/>
              <a:t>   </a:t>
            </a:r>
            <a:r>
              <a:rPr lang="en-US" sz="1800" dirty="0"/>
              <a:t>651.809917   </a:t>
            </a:r>
          </a:p>
          <a:p>
            <a:pPr marL="0" indent="0" algn="ctr">
              <a:buNone/>
            </a:pPr>
            <a:r>
              <a:rPr lang="en-US" sz="1800" dirty="0" err="1"/>
              <a:t>std</a:t>
            </a:r>
            <a:r>
              <a:rPr lang="en-US" sz="1800" dirty="0"/>
              <a:t>    </a:t>
            </a:r>
            <a:r>
              <a:rPr lang="en-US" sz="1800" dirty="0" smtClean="0"/>
              <a:t>     </a:t>
            </a:r>
            <a:r>
              <a:rPr lang="en-US" sz="1800" dirty="0"/>
              <a:t>0.064098 </a:t>
            </a:r>
            <a:r>
              <a:rPr lang="en-US" sz="1800" dirty="0" smtClean="0"/>
              <a:t>    </a:t>
            </a:r>
            <a:r>
              <a:rPr lang="en-US" sz="1800" dirty="0"/>
              <a:t>0.062167    0.666229    1.333667   </a:t>
            </a:r>
            <a:r>
              <a:rPr lang="en-US" sz="1800" dirty="0" smtClean="0"/>
              <a:t>   </a:t>
            </a:r>
            <a:r>
              <a:rPr lang="en-US" sz="1800" dirty="0"/>
              <a:t>0.324368  </a:t>
            </a:r>
            <a:r>
              <a:rPr lang="en-US" sz="1800" dirty="0" smtClean="0"/>
              <a:t>  </a:t>
            </a:r>
            <a:r>
              <a:rPr lang="en-US" sz="1800" dirty="0"/>
              <a:t>52.637014   </a:t>
            </a:r>
          </a:p>
          <a:p>
            <a:pPr marL="0" indent="0" algn="ctr">
              <a:buNone/>
            </a:pPr>
            <a:r>
              <a:rPr lang="en-US" sz="1800" dirty="0"/>
              <a:t>min   </a:t>
            </a:r>
            <a:r>
              <a:rPr lang="en-US" sz="1800" dirty="0" smtClean="0"/>
              <a:t>    </a:t>
            </a:r>
            <a:r>
              <a:rPr lang="en-US" sz="1800" dirty="0"/>
              <a:t>0.063000   </a:t>
            </a:r>
            <a:r>
              <a:rPr lang="en-US" sz="1800" dirty="0" smtClean="0"/>
              <a:t>  </a:t>
            </a:r>
            <a:r>
              <a:rPr lang="en-US" sz="1800" dirty="0"/>
              <a:t>0.034000   -0.877698  </a:t>
            </a:r>
            <a:r>
              <a:rPr lang="en-US" sz="1800" dirty="0" smtClean="0"/>
              <a:t>  </a:t>
            </a:r>
            <a:r>
              <a:rPr lang="en-US" sz="1800" dirty="0"/>
              <a:t>25.700000    3.300000 </a:t>
            </a:r>
            <a:r>
              <a:rPr lang="en-US" sz="1800" dirty="0" smtClean="0"/>
              <a:t>  </a:t>
            </a:r>
            <a:r>
              <a:rPr lang="en-US" sz="1800" dirty="0"/>
              <a:t>535.000000   </a:t>
            </a:r>
            <a:r>
              <a:rPr lang="en-US" sz="1800" dirty="0" smtClean="0"/>
              <a:t>  </a:t>
            </a:r>
          </a:p>
          <a:p>
            <a:pPr marL="0" indent="0" algn="ctr">
              <a:buNone/>
            </a:pPr>
            <a:r>
              <a:rPr lang="en-US" sz="1800" dirty="0" smtClean="0"/>
              <a:t>max      </a:t>
            </a:r>
            <a:r>
              <a:rPr lang="en-US" sz="1800" dirty="0"/>
              <a:t>0.400000  </a:t>
            </a:r>
            <a:r>
              <a:rPr lang="en-US" sz="1800" dirty="0" smtClean="0"/>
              <a:t>   </a:t>
            </a:r>
            <a:r>
              <a:rPr lang="en-US" sz="1800" dirty="0"/>
              <a:t>0.400000    3.069767  </a:t>
            </a:r>
            <a:r>
              <a:rPr lang="en-US" sz="1800" dirty="0" smtClean="0"/>
              <a:t>   </a:t>
            </a:r>
            <a:r>
              <a:rPr lang="en-US" sz="1800" dirty="0"/>
              <a:t>32.500000    4.770000 </a:t>
            </a:r>
            <a:r>
              <a:rPr lang="en-US" sz="1800" dirty="0" smtClean="0"/>
              <a:t>  </a:t>
            </a:r>
            <a:r>
              <a:rPr lang="en-US" sz="1800" dirty="0"/>
              <a:t>773.000000   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        </a:t>
            </a:r>
            <a:r>
              <a:rPr lang="en-US" sz="1800" dirty="0"/>
              <a:t>T </a:t>
            </a:r>
            <a:r>
              <a:rPr lang="en-US" sz="1800" dirty="0" smtClean="0"/>
              <a:t>BA            T </a:t>
            </a:r>
            <a:r>
              <a:rPr lang="en-US" sz="1800" dirty="0"/>
              <a:t>Rank  </a:t>
            </a:r>
            <a:r>
              <a:rPr lang="en-US" sz="1800" dirty="0" smtClean="0"/>
              <a:t>      Post </a:t>
            </a:r>
            <a:r>
              <a:rPr lang="en-US" sz="1800" dirty="0"/>
              <a:t>Season     </a:t>
            </a:r>
            <a:r>
              <a:rPr lang="en-US" sz="1800" dirty="0" smtClean="0"/>
              <a:t>      </a:t>
            </a:r>
            <a:r>
              <a:rPr lang="en-US" sz="1800" dirty="0"/>
              <a:t>T Win %  </a:t>
            </a:r>
          </a:p>
          <a:p>
            <a:pPr marL="0" indent="0" algn="ctr">
              <a:buNone/>
            </a:pPr>
            <a:r>
              <a:rPr lang="en-US" sz="1800" dirty="0"/>
              <a:t>mean     0.250537  </a:t>
            </a:r>
            <a:r>
              <a:rPr lang="en-US" sz="1800" dirty="0" smtClean="0"/>
              <a:t>   </a:t>
            </a:r>
            <a:r>
              <a:rPr lang="en-US" sz="1800" dirty="0"/>
              <a:t>3.140496    </a:t>
            </a:r>
            <a:r>
              <a:rPr lang="en-US" sz="1800" dirty="0" smtClean="0"/>
              <a:t>   6.479339             </a:t>
            </a:r>
            <a:r>
              <a:rPr lang="en-US" sz="1800" dirty="0"/>
              <a:t>0.489529  </a:t>
            </a:r>
          </a:p>
          <a:p>
            <a:pPr marL="0" indent="0" algn="ctr">
              <a:buNone/>
            </a:pPr>
            <a:r>
              <a:rPr lang="en-US" sz="1800" dirty="0" err="1"/>
              <a:t>std</a:t>
            </a:r>
            <a:r>
              <a:rPr lang="en-US" sz="1800" dirty="0"/>
              <a:t>    </a:t>
            </a:r>
            <a:r>
              <a:rPr lang="en-US" sz="1800" dirty="0" smtClean="0"/>
              <a:t>     </a:t>
            </a:r>
            <a:r>
              <a:rPr lang="en-US" sz="1800" dirty="0"/>
              <a:t>0.011092   </a:t>
            </a:r>
            <a:r>
              <a:rPr lang="en-US" sz="1800" dirty="0" smtClean="0"/>
              <a:t>  </a:t>
            </a:r>
            <a:r>
              <a:rPr lang="en-US" sz="1800" dirty="0"/>
              <a:t>1.337322     </a:t>
            </a:r>
            <a:r>
              <a:rPr lang="en-US" sz="1800" dirty="0" smtClean="0"/>
              <a:t>  </a:t>
            </a:r>
            <a:r>
              <a:rPr lang="en-US" sz="1800" dirty="0"/>
              <a:t>2.061954  </a:t>
            </a:r>
            <a:r>
              <a:rPr lang="en-US" sz="1800" dirty="0" smtClean="0"/>
              <a:t>           </a:t>
            </a:r>
            <a:r>
              <a:rPr lang="en-US" sz="1800" dirty="0"/>
              <a:t>0.056619  </a:t>
            </a:r>
          </a:p>
          <a:p>
            <a:pPr marL="0" indent="0" algn="ctr">
              <a:buNone/>
            </a:pPr>
            <a:r>
              <a:rPr lang="en-US" sz="1800" dirty="0"/>
              <a:t>min     </a:t>
            </a:r>
            <a:r>
              <a:rPr lang="en-US" sz="1800" dirty="0" smtClean="0"/>
              <a:t>   </a:t>
            </a:r>
            <a:r>
              <a:rPr lang="en-US" sz="1800" dirty="0"/>
              <a:t>0.226000   </a:t>
            </a:r>
            <a:r>
              <a:rPr lang="en-US" sz="1800" dirty="0" smtClean="0"/>
              <a:t>  </a:t>
            </a:r>
            <a:r>
              <a:rPr lang="en-US" sz="1800" dirty="0"/>
              <a:t>1.000000     </a:t>
            </a:r>
            <a:r>
              <a:rPr lang="en-US" sz="1800" dirty="0" smtClean="0"/>
              <a:t>  </a:t>
            </a:r>
            <a:r>
              <a:rPr lang="en-US" sz="1800" dirty="0"/>
              <a:t>5.000000  </a:t>
            </a:r>
            <a:r>
              <a:rPr lang="en-US" sz="1800" dirty="0" smtClean="0"/>
              <a:t>           </a:t>
            </a:r>
            <a:r>
              <a:rPr lang="en-US" sz="1800" dirty="0"/>
              <a:t>0.395000  </a:t>
            </a:r>
            <a:r>
              <a:rPr lang="en-US" sz="1800" dirty="0" smtClean="0"/>
              <a:t>  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max    </a:t>
            </a:r>
            <a:r>
              <a:rPr lang="en-US" sz="1800" dirty="0" smtClean="0"/>
              <a:t>   </a:t>
            </a:r>
            <a:r>
              <a:rPr lang="en-US" sz="1800" dirty="0"/>
              <a:t>0.277000   </a:t>
            </a:r>
            <a:r>
              <a:rPr lang="en-US" sz="1800" dirty="0" smtClean="0"/>
              <a:t>  </a:t>
            </a:r>
            <a:r>
              <a:rPr lang="en-US" sz="1800" dirty="0"/>
              <a:t>5.000000    </a:t>
            </a:r>
            <a:r>
              <a:rPr lang="en-US" sz="1800" dirty="0" smtClean="0"/>
              <a:t>   </a:t>
            </a:r>
            <a:r>
              <a:rPr lang="en-US" sz="1800" dirty="0"/>
              <a:t>14.000000  </a:t>
            </a:r>
            <a:r>
              <a:rPr lang="en-US" sz="1800" dirty="0" smtClean="0"/>
              <a:t>         </a:t>
            </a:r>
            <a:r>
              <a:rPr lang="en-US" sz="1800" dirty="0"/>
              <a:t>0.605000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07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314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Progress Report #2</vt:lpstr>
      <vt:lpstr>Topic Changes </vt:lpstr>
      <vt:lpstr>Predictions </vt:lpstr>
      <vt:lpstr>Possible Applications</vt:lpstr>
      <vt:lpstr>Data </vt:lpstr>
      <vt:lpstr>Data</vt:lpstr>
      <vt:lpstr>Data </vt:lpstr>
      <vt:lpstr>Summary Statistics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#2</dc:title>
  <dc:creator>Adam</dc:creator>
  <cp:lastModifiedBy>Jesse</cp:lastModifiedBy>
  <cp:revision>12</cp:revision>
  <dcterms:created xsi:type="dcterms:W3CDTF">2016-04-11T18:43:53Z</dcterms:created>
  <dcterms:modified xsi:type="dcterms:W3CDTF">2016-04-12T21:32:33Z</dcterms:modified>
</cp:coreProperties>
</file>