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Field</a:t>
            </a:r>
            <a:r>
              <a:rPr lang="en-US" baseline="0" dirty="0" smtClean="0"/>
              <a:t> Goal Percentage Averages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0.45300000000000001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Champions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0.47799999999999998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959040"/>
        <c:axId val="384957080"/>
      </c:barChart>
      <c:catAx>
        <c:axId val="38495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57080"/>
        <c:crosses val="autoZero"/>
        <c:auto val="1"/>
        <c:lblAlgn val="ctr"/>
        <c:lblOffset val="100"/>
        <c:noMultiLvlLbl val="0"/>
      </c:catAx>
      <c:valAx>
        <c:axId val="38495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5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Defensive Rating</a:t>
            </a:r>
            <a:r>
              <a:rPr lang="en-US" baseline="0" dirty="0" smtClean="0"/>
              <a:t> Averages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Champions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382768"/>
        <c:axId val="388382376"/>
      </c:barChart>
      <c:catAx>
        <c:axId val="38838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382376"/>
        <c:crosses val="autoZero"/>
        <c:auto val="1"/>
        <c:lblAlgn val="ctr"/>
        <c:lblOffset val="100"/>
        <c:noMultiLvlLbl val="0"/>
      </c:catAx>
      <c:valAx>
        <c:axId val="38838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38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6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2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8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7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63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2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3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7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7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7B8BE-6B9C-4F06-B94A-58B114F1CA48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Externalities in the Competitiveness of NBA Basketball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Bennett</a:t>
            </a:r>
          </a:p>
          <a:p>
            <a:r>
              <a:rPr lang="en-US" dirty="0" smtClean="0"/>
              <a:t>Joe Nickens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to find externalities to the success of NBA Basketball Teams</a:t>
            </a:r>
          </a:p>
          <a:p>
            <a:r>
              <a:rPr lang="en-US" dirty="0" smtClean="0"/>
              <a:t>Compare the effects of these externalities on different variables between Western and Eastern Conference Teams</a:t>
            </a:r>
          </a:p>
          <a:p>
            <a:r>
              <a:rPr lang="en-US" dirty="0" smtClean="0"/>
              <a:t>We believe that externalities effect Western Conference teams more positively than Eastern Conference Teams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3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6 NBA seasons</a:t>
            </a:r>
          </a:p>
          <a:p>
            <a:r>
              <a:rPr lang="en-US" sz="1800" dirty="0" smtClean="0"/>
              <a:t>Variables that were removed Home/Away </a:t>
            </a:r>
            <a:r>
              <a:rPr lang="en-US" sz="1800" dirty="0"/>
              <a:t>Records East vs West win % </a:t>
            </a:r>
            <a:r>
              <a:rPr lang="en-US" sz="1800" dirty="0" smtClean="0"/>
              <a:t>Team </a:t>
            </a:r>
            <a:r>
              <a:rPr lang="en-US" sz="1800" dirty="0"/>
              <a:t>Salary Cap and Top Scorers in games </a:t>
            </a:r>
            <a:r>
              <a:rPr lang="en-US" sz="1800" dirty="0" smtClean="0"/>
              <a:t>OWS/game DWS/game</a:t>
            </a:r>
          </a:p>
          <a:p>
            <a:r>
              <a:rPr lang="en-US" sz="1800" dirty="0" smtClean="0"/>
              <a:t>Add more variables as needed </a:t>
            </a:r>
          </a:p>
          <a:p>
            <a:r>
              <a:rPr lang="en-US" sz="1800" dirty="0" smtClean="0"/>
              <a:t>Basketball-reference.com</a:t>
            </a:r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180 Observations (30 teams and 6 seasons)</a:t>
            </a:r>
          </a:p>
          <a:p>
            <a:r>
              <a:rPr lang="en-US" dirty="0" smtClean="0"/>
              <a:t>11 independent variables</a:t>
            </a:r>
          </a:p>
          <a:p>
            <a:pPr lvl="1"/>
            <a:r>
              <a:rPr lang="en-US" dirty="0" smtClean="0"/>
              <a:t>Field Goal Percentage, 3 Point Percentage, Points Per Game, Assists Per Game, Steals Per Game, Blocks Per Game, Defensive Rating, Pace, Turnovers per 100 plays, Average Age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 Goal % 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7931905"/>
              </p:ext>
            </p:extLst>
          </p:nvPr>
        </p:nvGraphicFramePr>
        <p:xfrm>
          <a:off x="1295400" y="3243263"/>
          <a:ext cx="471805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Defensive Rating</a:t>
            </a:r>
            <a:endParaRPr lang="en-US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19161319"/>
              </p:ext>
            </p:extLst>
          </p:nvPr>
        </p:nvGraphicFramePr>
        <p:xfrm>
          <a:off x="6180138" y="3243263"/>
          <a:ext cx="471805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2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Issues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Scraper Malfunction for Stats.NBA.com	</a:t>
            </a:r>
          </a:p>
          <a:p>
            <a:pPr lvl="1"/>
            <a:r>
              <a:rPr lang="en-US" sz="8000" dirty="0" smtClean="0"/>
              <a:t>Source file hard to comprehend </a:t>
            </a:r>
          </a:p>
          <a:p>
            <a:pPr lvl="1"/>
            <a:r>
              <a:rPr lang="en-US" sz="8000" dirty="0" smtClean="0"/>
              <a:t>Scraper stops and closes out after a few minutes</a:t>
            </a:r>
          </a:p>
          <a:p>
            <a:pPr marL="0" indent="0">
              <a:buNone/>
            </a:pPr>
            <a:r>
              <a:rPr lang="en-US" sz="8000" dirty="0" smtClean="0"/>
              <a:t>	</a:t>
            </a:r>
          </a:p>
          <a:p>
            <a:r>
              <a:rPr lang="en-US" sz="8000" dirty="0" smtClean="0"/>
              <a:t>Data needs cleaning</a:t>
            </a:r>
          </a:p>
          <a:p>
            <a:pPr lvl="1"/>
            <a:r>
              <a:rPr lang="en-US" sz="8000" dirty="0" smtClean="0"/>
              <a:t>Three team name changes within last 6 years</a:t>
            </a:r>
          </a:p>
          <a:p>
            <a:pPr lvl="1"/>
            <a:r>
              <a:rPr lang="en-US" sz="8000" dirty="0" smtClean="0"/>
              <a:t>CSV file read certain numbers as dates</a:t>
            </a:r>
          </a:p>
          <a:p>
            <a:pPr lvl="1"/>
            <a:r>
              <a:rPr lang="en-US" sz="8000" dirty="0" smtClean="0"/>
              <a:t>Missing a champion for 2016 since season is ongoing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Finish cleaning data</a:t>
            </a:r>
          </a:p>
          <a:p>
            <a:r>
              <a:rPr lang="en-US" sz="2000" dirty="0" smtClean="0"/>
              <a:t>Continue gathering data </a:t>
            </a:r>
          </a:p>
          <a:p>
            <a:r>
              <a:rPr lang="en-US" sz="2000" dirty="0" smtClean="0"/>
              <a:t>Run Logistical Regression </a:t>
            </a:r>
          </a:p>
          <a:p>
            <a:pPr lvl="1"/>
            <a:r>
              <a:rPr lang="en-US" sz="1600" dirty="0" smtClean="0"/>
              <a:t>Whether team made playoffs as the dependent variable and variables gathered from the data as independent </a:t>
            </a:r>
          </a:p>
          <a:p>
            <a:pPr lvl="1"/>
            <a:r>
              <a:rPr lang="en-US" sz="1600" dirty="0" smtClean="0"/>
              <a:t>Take the significant variables from step above and run them with NBA Champion as the dependent variable</a:t>
            </a:r>
          </a:p>
          <a:p>
            <a:pPr lvl="0">
              <a:buClr>
                <a:srgbClr val="83992A"/>
              </a:buClr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Run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Regressions based on our Logistical Regression Results with externalities as independent variables</a:t>
            </a:r>
          </a:p>
          <a:p>
            <a:pPr lvl="0">
              <a:buClr>
                <a:srgbClr val="83992A"/>
              </a:buClr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Compare results between Western and Eastern Conference Teams</a:t>
            </a:r>
          </a:p>
          <a:p>
            <a:pPr marL="457200" lvl="1" indent="0">
              <a:buClr>
                <a:srgbClr val="83992A"/>
              </a:buClr>
              <a:buNone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Ticket Prices</a:t>
            </a:r>
          </a:p>
          <a:p>
            <a:r>
              <a:rPr lang="en-US" dirty="0" smtClean="0"/>
              <a:t>Team Location Median Household Income</a:t>
            </a:r>
          </a:p>
          <a:p>
            <a:r>
              <a:rPr lang="en-US" dirty="0" smtClean="0"/>
              <a:t>How many children a player has</a:t>
            </a:r>
          </a:p>
          <a:p>
            <a:r>
              <a:rPr lang="en-US" dirty="0" smtClean="0"/>
              <a:t>If a player is married</a:t>
            </a:r>
          </a:p>
          <a:p>
            <a:r>
              <a:rPr lang="en-US" dirty="0" smtClean="0"/>
              <a:t>Climate of team location</a:t>
            </a:r>
          </a:p>
          <a:p>
            <a:r>
              <a:rPr lang="en-US" dirty="0" smtClean="0"/>
              <a:t>Average travel distance for away games</a:t>
            </a:r>
          </a:p>
        </p:txBody>
      </p:sp>
    </p:spTree>
    <p:extLst>
      <p:ext uri="{BB962C8B-B14F-4D97-AF65-F5344CB8AC3E}">
        <p14:creationId xmlns:p14="http://schemas.microsoft.com/office/powerpoint/2010/main" val="33399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1200</TotalTime>
  <Words>246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Externalities in the Competitiveness of NBA Basketball</vt:lpstr>
      <vt:lpstr>Review</vt:lpstr>
      <vt:lpstr>Data</vt:lpstr>
      <vt:lpstr>Summary Statistics</vt:lpstr>
      <vt:lpstr>Graphs</vt:lpstr>
      <vt:lpstr>Issues</vt:lpstr>
      <vt:lpstr>Next Steps</vt:lpstr>
      <vt:lpstr>Externality Examples</vt:lpstr>
    </vt:vector>
  </TitlesOfParts>
  <Company>Towson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vs West</dc:title>
  <dc:creator>Bennett, Alexander</dc:creator>
  <cp:lastModifiedBy>Alex Bennett</cp:lastModifiedBy>
  <cp:revision>41</cp:revision>
  <dcterms:created xsi:type="dcterms:W3CDTF">2016-03-22T21:36:27Z</dcterms:created>
  <dcterms:modified xsi:type="dcterms:W3CDTF">2016-04-13T14:41:23Z</dcterms:modified>
</cp:coreProperties>
</file>